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55" r:id="rId5"/>
    <p:sldMasterId id="2147483660" r:id="rId6"/>
  </p:sldMasterIdLst>
  <p:sldIdLst>
    <p:sldId id="273" r:id="rId7"/>
    <p:sldId id="302" r:id="rId8"/>
    <p:sldId id="304" r:id="rId9"/>
    <p:sldId id="305" r:id="rId10"/>
    <p:sldId id="306" r:id="rId11"/>
    <p:sldId id="303" r:id="rId12"/>
    <p:sldId id="301" r:id="rId13"/>
    <p:sldId id="294" r:id="rId14"/>
    <p:sldId id="280" r:id="rId15"/>
  </p:sldIdLst>
  <p:sldSz cx="18288000" cy="10287000"/>
  <p:notesSz cx="6858000" cy="9144000"/>
  <p:embeddedFontLst>
    <p:embeddedFont>
      <p:font typeface="Calibri" panose="020F050202020403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5BA2"/>
    <a:srgbClr val="012147"/>
    <a:srgbClr val="F7F4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547" autoAdjust="0"/>
    <p:restoredTop sz="93883" autoAdjust="0"/>
  </p:normalViewPr>
  <p:slideViewPr>
    <p:cSldViewPr>
      <p:cViewPr varScale="1">
        <p:scale>
          <a:sx n="43" d="100"/>
          <a:sy n="43" d="100"/>
        </p:scale>
        <p:origin x="204"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8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milola Odimayo" userId="84ceae5d-fb6e-494e-aa37-e88f39f2ce7e" providerId="ADAL" clId="{58C4B629-F627-4F2E-B7C6-4D93341A2399}"/>
    <pc:docChg chg="undo custSel addSld delSld modSld sldOrd">
      <pc:chgData name="Damilola Odimayo" userId="84ceae5d-fb6e-494e-aa37-e88f39f2ce7e" providerId="ADAL" clId="{58C4B629-F627-4F2E-B7C6-4D93341A2399}" dt="2021-02-17T16:26:24.663" v="3064" actId="113"/>
      <pc:docMkLst>
        <pc:docMk/>
      </pc:docMkLst>
      <pc:sldChg chg="del">
        <pc:chgData name="Damilola Odimayo" userId="84ceae5d-fb6e-494e-aa37-e88f39f2ce7e" providerId="ADAL" clId="{58C4B629-F627-4F2E-B7C6-4D93341A2399}" dt="2021-02-17T13:13:38.172" v="2281"/>
        <pc:sldMkLst>
          <pc:docMk/>
          <pc:sldMk cId="707829111" sldId="257"/>
        </pc:sldMkLst>
      </pc:sldChg>
      <pc:sldChg chg="addSp modSp">
        <pc:chgData name="Damilola Odimayo" userId="84ceae5d-fb6e-494e-aa37-e88f39f2ce7e" providerId="ADAL" clId="{58C4B629-F627-4F2E-B7C6-4D93341A2399}" dt="2021-02-17T15:09:24.231" v="2776" actId="255"/>
        <pc:sldMkLst>
          <pc:docMk/>
          <pc:sldMk cId="4155579438" sldId="273"/>
        </pc:sldMkLst>
        <pc:spChg chg="mod">
          <ac:chgData name="Damilola Odimayo" userId="84ceae5d-fb6e-494e-aa37-e88f39f2ce7e" providerId="ADAL" clId="{58C4B629-F627-4F2E-B7C6-4D93341A2399}" dt="2021-02-17T15:09:24.231" v="2776" actId="255"/>
          <ac:spMkLst>
            <pc:docMk/>
            <pc:sldMk cId="4155579438" sldId="273"/>
            <ac:spMk id="3" creationId="{3325A035-C550-C148-96F9-7ABFE0ECDE98}"/>
          </ac:spMkLst>
        </pc:spChg>
        <pc:spChg chg="add mod">
          <ac:chgData name="Damilola Odimayo" userId="84ceae5d-fb6e-494e-aa37-e88f39f2ce7e" providerId="ADAL" clId="{58C4B629-F627-4F2E-B7C6-4D93341A2399}" dt="2021-02-17T15:09:00.807" v="2774" actId="255"/>
          <ac:spMkLst>
            <pc:docMk/>
            <pc:sldMk cId="4155579438" sldId="273"/>
            <ac:spMk id="4" creationId="{4D6D2D0A-9175-4FCD-B3E4-EBC8C94554C5}"/>
          </ac:spMkLst>
        </pc:spChg>
      </pc:sldChg>
      <pc:sldChg chg="del ord">
        <pc:chgData name="Damilola Odimayo" userId="84ceae5d-fb6e-494e-aa37-e88f39f2ce7e" providerId="ADAL" clId="{58C4B629-F627-4F2E-B7C6-4D93341A2399}" dt="2021-02-17T13:01:50.341" v="2230" actId="2696"/>
        <pc:sldMkLst>
          <pc:docMk/>
          <pc:sldMk cId="1338586011" sldId="275"/>
        </pc:sldMkLst>
      </pc:sldChg>
      <pc:sldChg chg="addSp delSp modSp">
        <pc:chgData name="Damilola Odimayo" userId="84ceae5d-fb6e-494e-aa37-e88f39f2ce7e" providerId="ADAL" clId="{58C4B629-F627-4F2E-B7C6-4D93341A2399}" dt="2021-02-17T16:24:28.672" v="3049" actId="5793"/>
        <pc:sldMkLst>
          <pc:docMk/>
          <pc:sldMk cId="1741934430" sldId="276"/>
        </pc:sldMkLst>
        <pc:spChg chg="mod">
          <ac:chgData name="Damilola Odimayo" userId="84ceae5d-fb6e-494e-aa37-e88f39f2ce7e" providerId="ADAL" clId="{58C4B629-F627-4F2E-B7C6-4D93341A2399}" dt="2021-02-17T12:37:30.104" v="494" actId="20577"/>
          <ac:spMkLst>
            <pc:docMk/>
            <pc:sldMk cId="1741934430" sldId="276"/>
            <ac:spMk id="2" creationId="{147FFF59-855D-3347-8E79-4F7BFDCC79C4}"/>
          </ac:spMkLst>
        </pc:spChg>
        <pc:spChg chg="mod">
          <ac:chgData name="Damilola Odimayo" userId="84ceae5d-fb6e-494e-aa37-e88f39f2ce7e" providerId="ADAL" clId="{58C4B629-F627-4F2E-B7C6-4D93341A2399}" dt="2021-02-17T16:24:28.672" v="3049" actId="5793"/>
          <ac:spMkLst>
            <pc:docMk/>
            <pc:sldMk cId="1741934430" sldId="276"/>
            <ac:spMk id="3" creationId="{AC6AEE3B-013E-FD4C-AB1F-7A31EA96BE6E}"/>
          </ac:spMkLst>
        </pc:spChg>
        <pc:spChg chg="add mod">
          <ac:chgData name="Damilola Odimayo" userId="84ceae5d-fb6e-494e-aa37-e88f39f2ce7e" providerId="ADAL" clId="{58C4B629-F627-4F2E-B7C6-4D93341A2399}" dt="2021-02-17T12:42:54.082" v="962" actId="113"/>
          <ac:spMkLst>
            <pc:docMk/>
            <pc:sldMk cId="1741934430" sldId="276"/>
            <ac:spMk id="4" creationId="{06393F58-FA53-4AC0-8A9B-6ED7F87244B3}"/>
          </ac:spMkLst>
        </pc:spChg>
        <pc:spChg chg="del">
          <ac:chgData name="Damilola Odimayo" userId="84ceae5d-fb6e-494e-aa37-e88f39f2ce7e" providerId="ADAL" clId="{58C4B629-F627-4F2E-B7C6-4D93341A2399}" dt="2021-02-17T12:42:18.695" v="951"/>
          <ac:spMkLst>
            <pc:docMk/>
            <pc:sldMk cId="1741934430" sldId="276"/>
            <ac:spMk id="30" creationId="{115A03BE-44BC-4404-89A3-309AA7883D98}"/>
          </ac:spMkLst>
        </pc:spChg>
      </pc:sldChg>
      <pc:sldChg chg="addSp delSp modSp">
        <pc:chgData name="Damilola Odimayo" userId="84ceae5d-fb6e-494e-aa37-e88f39f2ce7e" providerId="ADAL" clId="{58C4B629-F627-4F2E-B7C6-4D93341A2399}" dt="2021-02-17T15:21:28.071" v="3031"/>
        <pc:sldMkLst>
          <pc:docMk/>
          <pc:sldMk cId="1314757083" sldId="279"/>
        </pc:sldMkLst>
        <pc:spChg chg="mod">
          <ac:chgData name="Damilola Odimayo" userId="84ceae5d-fb6e-494e-aa37-e88f39f2ce7e" providerId="ADAL" clId="{58C4B629-F627-4F2E-B7C6-4D93341A2399}" dt="2021-02-17T12:55:58.725" v="1885" actId="1076"/>
          <ac:spMkLst>
            <pc:docMk/>
            <pc:sldMk cId="1314757083" sldId="279"/>
            <ac:spMk id="2" creationId="{8C31CCF7-3169-4191-91EF-09B53CB1FDBF}"/>
          </ac:spMkLst>
        </pc:spChg>
        <pc:spChg chg="del">
          <ac:chgData name="Damilola Odimayo" userId="84ceae5d-fb6e-494e-aa37-e88f39f2ce7e" providerId="ADAL" clId="{58C4B629-F627-4F2E-B7C6-4D93341A2399}" dt="2021-02-17T12:55:16.130" v="1857"/>
          <ac:spMkLst>
            <pc:docMk/>
            <pc:sldMk cId="1314757083" sldId="279"/>
            <ac:spMk id="3" creationId="{A451A4CD-B863-49AD-B945-F238B065DE07}"/>
          </ac:spMkLst>
        </pc:spChg>
        <pc:spChg chg="mod">
          <ac:chgData name="Damilola Odimayo" userId="84ceae5d-fb6e-494e-aa37-e88f39f2ce7e" providerId="ADAL" clId="{58C4B629-F627-4F2E-B7C6-4D93341A2399}" dt="2021-02-17T15:21:07.450" v="3027" actId="1076"/>
          <ac:spMkLst>
            <pc:docMk/>
            <pc:sldMk cId="1314757083" sldId="279"/>
            <ac:spMk id="4" creationId="{22401CE6-1675-4D81-A9CF-88D4934CD326}"/>
          </ac:spMkLst>
        </pc:spChg>
        <pc:spChg chg="add del mod">
          <ac:chgData name="Damilola Odimayo" userId="84ceae5d-fb6e-494e-aa37-e88f39f2ce7e" providerId="ADAL" clId="{58C4B629-F627-4F2E-B7C6-4D93341A2399}" dt="2021-02-17T12:55:20.012" v="1858"/>
          <ac:spMkLst>
            <pc:docMk/>
            <pc:sldMk cId="1314757083" sldId="279"/>
            <ac:spMk id="5" creationId="{89EE4788-9E57-4273-8A8D-88B78EA03B1C}"/>
          </ac:spMkLst>
        </pc:spChg>
        <pc:spChg chg="add mod">
          <ac:chgData name="Damilola Odimayo" userId="84ceae5d-fb6e-494e-aa37-e88f39f2ce7e" providerId="ADAL" clId="{58C4B629-F627-4F2E-B7C6-4D93341A2399}" dt="2021-02-17T15:21:13.025" v="3029" actId="1076"/>
          <ac:spMkLst>
            <pc:docMk/>
            <pc:sldMk cId="1314757083" sldId="279"/>
            <ac:spMk id="6" creationId="{1E3BEF65-05DE-4747-A731-9DF673BBC1F9}"/>
          </ac:spMkLst>
        </pc:spChg>
        <pc:spChg chg="add del mod">
          <ac:chgData name="Damilola Odimayo" userId="84ceae5d-fb6e-494e-aa37-e88f39f2ce7e" providerId="ADAL" clId="{58C4B629-F627-4F2E-B7C6-4D93341A2399}" dt="2021-02-17T15:21:28.071" v="3031"/>
          <ac:spMkLst>
            <pc:docMk/>
            <pc:sldMk cId="1314757083" sldId="279"/>
            <ac:spMk id="7" creationId="{7A11A488-E344-4CEC-A07B-9A2CEA01C7F2}"/>
          </ac:spMkLst>
        </pc:spChg>
        <pc:grpChg chg="mod">
          <ac:chgData name="Damilola Odimayo" userId="84ceae5d-fb6e-494e-aa37-e88f39f2ce7e" providerId="ADAL" clId="{58C4B629-F627-4F2E-B7C6-4D93341A2399}" dt="2021-02-17T15:21:10.338" v="3028" actId="1076"/>
          <ac:grpSpMkLst>
            <pc:docMk/>
            <pc:sldMk cId="1314757083" sldId="279"/>
            <ac:grpSpMk id="19" creationId="{0BB2FC7A-3F80-4AA3-89AA-CE6A385162EC}"/>
          </ac:grpSpMkLst>
        </pc:grpChg>
      </pc:sldChg>
      <pc:sldChg chg="delSp modSp">
        <pc:chgData name="Damilola Odimayo" userId="84ceae5d-fb6e-494e-aa37-e88f39f2ce7e" providerId="ADAL" clId="{58C4B629-F627-4F2E-B7C6-4D93341A2399}" dt="2021-02-17T13:03:30.393" v="2259" actId="14100"/>
        <pc:sldMkLst>
          <pc:docMk/>
          <pc:sldMk cId="2756790642" sldId="280"/>
        </pc:sldMkLst>
        <pc:spChg chg="mod">
          <ac:chgData name="Damilola Odimayo" userId="84ceae5d-fb6e-494e-aa37-e88f39f2ce7e" providerId="ADAL" clId="{58C4B629-F627-4F2E-B7C6-4D93341A2399}" dt="2021-02-17T13:01:01.486" v="2216" actId="20577"/>
          <ac:spMkLst>
            <pc:docMk/>
            <pc:sldMk cId="2756790642" sldId="280"/>
            <ac:spMk id="2" creationId="{74A73618-0197-43BB-8CE0-1A002CB3D551}"/>
          </ac:spMkLst>
        </pc:spChg>
        <pc:spChg chg="del">
          <ac:chgData name="Damilola Odimayo" userId="84ceae5d-fb6e-494e-aa37-e88f39f2ce7e" providerId="ADAL" clId="{58C4B629-F627-4F2E-B7C6-4D93341A2399}" dt="2021-02-17T13:01:09.923" v="2218"/>
          <ac:spMkLst>
            <pc:docMk/>
            <pc:sldMk cId="2756790642" sldId="280"/>
            <ac:spMk id="10" creationId="{52016433-3EFC-4106-B6C7-6B4DB803DC04}"/>
          </ac:spMkLst>
        </pc:spChg>
        <pc:grpChg chg="del">
          <ac:chgData name="Damilola Odimayo" userId="84ceae5d-fb6e-494e-aa37-e88f39f2ce7e" providerId="ADAL" clId="{58C4B629-F627-4F2E-B7C6-4D93341A2399}" dt="2021-02-17T13:01:05.528" v="2217"/>
          <ac:grpSpMkLst>
            <pc:docMk/>
            <pc:sldMk cId="2756790642" sldId="280"/>
            <ac:grpSpMk id="8" creationId="{5F618F75-6FFF-4553-9F69-98D9BC2E69D2}"/>
          </ac:grpSpMkLst>
        </pc:grpChg>
        <pc:picChg chg="mod">
          <ac:chgData name="Damilola Odimayo" userId="84ceae5d-fb6e-494e-aa37-e88f39f2ce7e" providerId="ADAL" clId="{58C4B629-F627-4F2E-B7C6-4D93341A2399}" dt="2021-02-17T13:03:28.195" v="2253" actId="1076"/>
          <ac:picMkLst>
            <pc:docMk/>
            <pc:sldMk cId="2756790642" sldId="280"/>
            <ac:picMk id="4" creationId="{2F3D48BC-03A2-4454-892A-815453403C67}"/>
          </ac:picMkLst>
        </pc:picChg>
        <pc:picChg chg="mod">
          <ac:chgData name="Damilola Odimayo" userId="84ceae5d-fb6e-494e-aa37-e88f39f2ce7e" providerId="ADAL" clId="{58C4B629-F627-4F2E-B7C6-4D93341A2399}" dt="2021-02-17T13:03:30.393" v="2259" actId="14100"/>
          <ac:picMkLst>
            <pc:docMk/>
            <pc:sldMk cId="2756790642" sldId="280"/>
            <ac:picMk id="14" creationId="{27F22463-ECEB-4D8C-8735-1B628F656F5D}"/>
          </ac:picMkLst>
        </pc:picChg>
      </pc:sldChg>
      <pc:sldChg chg="del">
        <pc:chgData name="Damilola Odimayo" userId="84ceae5d-fb6e-494e-aa37-e88f39f2ce7e" providerId="ADAL" clId="{58C4B629-F627-4F2E-B7C6-4D93341A2399}" dt="2021-02-17T13:01:50.345" v="2234" actId="2696"/>
        <pc:sldMkLst>
          <pc:docMk/>
          <pc:sldMk cId="52842835" sldId="281"/>
        </pc:sldMkLst>
      </pc:sldChg>
      <pc:sldChg chg="del">
        <pc:chgData name="Damilola Odimayo" userId="84ceae5d-fb6e-494e-aa37-e88f39f2ce7e" providerId="ADAL" clId="{58C4B629-F627-4F2E-B7C6-4D93341A2399}" dt="2021-02-17T13:01:50.345" v="2233" actId="2696"/>
        <pc:sldMkLst>
          <pc:docMk/>
          <pc:sldMk cId="1695963081" sldId="282"/>
        </pc:sldMkLst>
      </pc:sldChg>
      <pc:sldChg chg="del">
        <pc:chgData name="Damilola Odimayo" userId="84ceae5d-fb6e-494e-aa37-e88f39f2ce7e" providerId="ADAL" clId="{58C4B629-F627-4F2E-B7C6-4D93341A2399}" dt="2021-02-17T13:01:50.344" v="2232" actId="2696"/>
        <pc:sldMkLst>
          <pc:docMk/>
          <pc:sldMk cId="844178386" sldId="283"/>
        </pc:sldMkLst>
      </pc:sldChg>
      <pc:sldChg chg="del">
        <pc:chgData name="Damilola Odimayo" userId="84ceae5d-fb6e-494e-aa37-e88f39f2ce7e" providerId="ADAL" clId="{58C4B629-F627-4F2E-B7C6-4D93341A2399}" dt="2021-02-17T13:01:50.342" v="2231" actId="2696"/>
        <pc:sldMkLst>
          <pc:docMk/>
          <pc:sldMk cId="1359245669" sldId="284"/>
        </pc:sldMkLst>
      </pc:sldChg>
      <pc:sldChg chg="del">
        <pc:chgData name="Damilola Odimayo" userId="84ceae5d-fb6e-494e-aa37-e88f39f2ce7e" providerId="ADAL" clId="{58C4B629-F627-4F2E-B7C6-4D93341A2399}" dt="2021-02-17T13:01:50.339" v="2229" actId="2696"/>
        <pc:sldMkLst>
          <pc:docMk/>
          <pc:sldMk cId="3306222754" sldId="285"/>
        </pc:sldMkLst>
      </pc:sldChg>
      <pc:sldChg chg="del">
        <pc:chgData name="Damilola Odimayo" userId="84ceae5d-fb6e-494e-aa37-e88f39f2ce7e" providerId="ADAL" clId="{58C4B629-F627-4F2E-B7C6-4D93341A2399}" dt="2021-02-17T13:01:50.339" v="2228" actId="2696"/>
        <pc:sldMkLst>
          <pc:docMk/>
          <pc:sldMk cId="914696554" sldId="286"/>
        </pc:sldMkLst>
      </pc:sldChg>
      <pc:sldChg chg="del">
        <pc:chgData name="Damilola Odimayo" userId="84ceae5d-fb6e-494e-aa37-e88f39f2ce7e" providerId="ADAL" clId="{58C4B629-F627-4F2E-B7C6-4D93341A2399}" dt="2021-02-17T13:01:50.338" v="2227" actId="2696"/>
        <pc:sldMkLst>
          <pc:docMk/>
          <pc:sldMk cId="379542735" sldId="287"/>
        </pc:sldMkLst>
      </pc:sldChg>
      <pc:sldChg chg="del">
        <pc:chgData name="Damilola Odimayo" userId="84ceae5d-fb6e-494e-aa37-e88f39f2ce7e" providerId="ADAL" clId="{58C4B629-F627-4F2E-B7C6-4D93341A2399}" dt="2021-02-17T13:01:57.240" v="2239" actId="2696"/>
        <pc:sldMkLst>
          <pc:docMk/>
          <pc:sldMk cId="2008727564" sldId="288"/>
        </pc:sldMkLst>
      </pc:sldChg>
      <pc:sldChg chg="del">
        <pc:chgData name="Damilola Odimayo" userId="84ceae5d-fb6e-494e-aa37-e88f39f2ce7e" providerId="ADAL" clId="{58C4B629-F627-4F2E-B7C6-4D93341A2399}" dt="2021-02-17T13:01:57.236" v="2238" actId="2696"/>
        <pc:sldMkLst>
          <pc:docMk/>
          <pc:sldMk cId="4155852092" sldId="289"/>
        </pc:sldMkLst>
      </pc:sldChg>
      <pc:sldChg chg="del">
        <pc:chgData name="Damilola Odimayo" userId="84ceae5d-fb6e-494e-aa37-e88f39f2ce7e" providerId="ADAL" clId="{58C4B629-F627-4F2E-B7C6-4D93341A2399}" dt="2021-02-17T13:01:57.231" v="2237" actId="2696"/>
        <pc:sldMkLst>
          <pc:docMk/>
          <pc:sldMk cId="3242491582" sldId="290"/>
        </pc:sldMkLst>
      </pc:sldChg>
      <pc:sldChg chg="del">
        <pc:chgData name="Damilola Odimayo" userId="84ceae5d-fb6e-494e-aa37-e88f39f2ce7e" providerId="ADAL" clId="{58C4B629-F627-4F2E-B7C6-4D93341A2399}" dt="2021-02-17T13:01:57.222" v="2236" actId="2696"/>
        <pc:sldMkLst>
          <pc:docMk/>
          <pc:sldMk cId="4003405854" sldId="291"/>
        </pc:sldMkLst>
      </pc:sldChg>
      <pc:sldChg chg="del">
        <pc:chgData name="Damilola Odimayo" userId="84ceae5d-fb6e-494e-aa37-e88f39f2ce7e" providerId="ADAL" clId="{58C4B629-F627-4F2E-B7C6-4D93341A2399}" dt="2021-02-17T13:01:57.218" v="2235" actId="2696"/>
        <pc:sldMkLst>
          <pc:docMk/>
          <pc:sldMk cId="79166604" sldId="292"/>
        </pc:sldMkLst>
      </pc:sldChg>
      <pc:sldChg chg="addSp modSp add">
        <pc:chgData name="Damilola Odimayo" userId="84ceae5d-fb6e-494e-aa37-e88f39f2ce7e" providerId="ADAL" clId="{58C4B629-F627-4F2E-B7C6-4D93341A2399}" dt="2021-02-17T16:23:58.714" v="3045" actId="20577"/>
        <pc:sldMkLst>
          <pc:docMk/>
          <pc:sldMk cId="755092217" sldId="293"/>
        </pc:sldMkLst>
        <pc:spChg chg="mod">
          <ac:chgData name="Damilola Odimayo" userId="84ceae5d-fb6e-494e-aa37-e88f39f2ce7e" providerId="ADAL" clId="{58C4B629-F627-4F2E-B7C6-4D93341A2399}" dt="2021-02-17T12:33:10.681" v="131" actId="20577"/>
          <ac:spMkLst>
            <pc:docMk/>
            <pc:sldMk cId="755092217" sldId="293"/>
            <ac:spMk id="2" creationId="{94C4D00B-94B9-4A4B-9AB3-19316DC4BAE8}"/>
          </ac:spMkLst>
        </pc:spChg>
        <pc:spChg chg="mod">
          <ac:chgData name="Damilola Odimayo" userId="84ceae5d-fb6e-494e-aa37-e88f39f2ce7e" providerId="ADAL" clId="{58C4B629-F627-4F2E-B7C6-4D93341A2399}" dt="2021-02-17T16:23:58.714" v="3045" actId="20577"/>
          <ac:spMkLst>
            <pc:docMk/>
            <pc:sldMk cId="755092217" sldId="293"/>
            <ac:spMk id="3" creationId="{8C8E6322-9863-4FE4-A43B-2B6C426269CF}"/>
          </ac:spMkLst>
        </pc:spChg>
        <pc:picChg chg="add mod">
          <ac:chgData name="Damilola Odimayo" userId="84ceae5d-fb6e-494e-aa37-e88f39f2ce7e" providerId="ADAL" clId="{58C4B629-F627-4F2E-B7C6-4D93341A2399}" dt="2021-02-17T12:44:37.245" v="1057" actId="1076"/>
          <ac:picMkLst>
            <pc:docMk/>
            <pc:sldMk cId="755092217" sldId="293"/>
            <ac:picMk id="5" creationId="{F0D63FFC-9C0A-408D-A9E7-C89A5D9CD120}"/>
          </ac:picMkLst>
        </pc:picChg>
        <pc:picChg chg="add mod">
          <ac:chgData name="Damilola Odimayo" userId="84ceae5d-fb6e-494e-aa37-e88f39f2ce7e" providerId="ADAL" clId="{58C4B629-F627-4F2E-B7C6-4D93341A2399}" dt="2021-02-17T12:44:33.702" v="1056" actId="1076"/>
          <ac:picMkLst>
            <pc:docMk/>
            <pc:sldMk cId="755092217" sldId="293"/>
            <ac:picMk id="1026" creationId="{70CC8F99-DF9E-4AFD-858F-804704D5B85E}"/>
          </ac:picMkLst>
        </pc:picChg>
      </pc:sldChg>
      <pc:sldChg chg="delSp modSp">
        <pc:chgData name="Damilola Odimayo" userId="84ceae5d-fb6e-494e-aa37-e88f39f2ce7e" providerId="ADAL" clId="{58C4B629-F627-4F2E-B7C6-4D93341A2399}" dt="2021-02-17T16:25:30.015" v="3050" actId="20577"/>
        <pc:sldMkLst>
          <pc:docMk/>
          <pc:sldMk cId="2338227153" sldId="294"/>
        </pc:sldMkLst>
        <pc:spChg chg="mod">
          <ac:chgData name="Damilola Odimayo" userId="84ceae5d-fb6e-494e-aa37-e88f39f2ce7e" providerId="ADAL" clId="{58C4B629-F627-4F2E-B7C6-4D93341A2399}" dt="2021-02-17T12:45:03.876" v="1080" actId="20577"/>
          <ac:spMkLst>
            <pc:docMk/>
            <pc:sldMk cId="2338227153" sldId="294"/>
            <ac:spMk id="2" creationId="{147FFF59-855D-3347-8E79-4F7BFDCC79C4}"/>
          </ac:spMkLst>
        </pc:spChg>
        <pc:spChg chg="mod">
          <ac:chgData name="Damilola Odimayo" userId="84ceae5d-fb6e-494e-aa37-e88f39f2ce7e" providerId="ADAL" clId="{58C4B629-F627-4F2E-B7C6-4D93341A2399}" dt="2021-02-17T16:25:30.015" v="3050" actId="20577"/>
          <ac:spMkLst>
            <pc:docMk/>
            <pc:sldMk cId="2338227153" sldId="294"/>
            <ac:spMk id="3" creationId="{AC6AEE3B-013E-FD4C-AB1F-7A31EA96BE6E}"/>
          </ac:spMkLst>
        </pc:spChg>
        <pc:spChg chg="del">
          <ac:chgData name="Damilola Odimayo" userId="84ceae5d-fb6e-494e-aa37-e88f39f2ce7e" providerId="ADAL" clId="{58C4B629-F627-4F2E-B7C6-4D93341A2399}" dt="2021-02-17T12:50:40.165" v="1636"/>
          <ac:spMkLst>
            <pc:docMk/>
            <pc:sldMk cId="2338227153" sldId="294"/>
            <ac:spMk id="30" creationId="{115A03BE-44BC-4404-89A3-309AA7883D98}"/>
          </ac:spMkLst>
        </pc:spChg>
        <pc:grpChg chg="del">
          <ac:chgData name="Damilola Odimayo" userId="84ceae5d-fb6e-494e-aa37-e88f39f2ce7e" providerId="ADAL" clId="{58C4B629-F627-4F2E-B7C6-4D93341A2399}" dt="2021-02-17T12:45:08.853" v="1081"/>
          <ac:grpSpMkLst>
            <pc:docMk/>
            <pc:sldMk cId="2338227153" sldId="294"/>
            <ac:grpSpMk id="31" creationId="{34BFA017-AE79-4938-8503-076983974F5A}"/>
          </ac:grpSpMkLst>
        </pc:grpChg>
      </pc:sldChg>
      <pc:sldChg chg="del ord">
        <pc:chgData name="Damilola Odimayo" userId="84ceae5d-fb6e-494e-aa37-e88f39f2ce7e" providerId="ADAL" clId="{58C4B629-F627-4F2E-B7C6-4D93341A2399}" dt="2021-02-17T15:01:02.918" v="2738" actId="2696"/>
        <pc:sldMkLst>
          <pc:docMk/>
          <pc:sldMk cId="2114647272" sldId="295"/>
        </pc:sldMkLst>
      </pc:sldChg>
      <pc:sldChg chg="add del ord">
        <pc:chgData name="Damilola Odimayo" userId="84ceae5d-fb6e-494e-aa37-e88f39f2ce7e" providerId="ADAL" clId="{58C4B629-F627-4F2E-B7C6-4D93341A2399}" dt="2021-02-17T13:01:35.718" v="2226" actId="2696"/>
        <pc:sldMkLst>
          <pc:docMk/>
          <pc:sldMk cId="2697266342" sldId="295"/>
        </pc:sldMkLst>
      </pc:sldChg>
      <pc:sldChg chg="addSp delSp modSp add mod">
        <pc:chgData name="Damilola Odimayo" userId="84ceae5d-fb6e-494e-aa37-e88f39f2ce7e" providerId="ADAL" clId="{58C4B629-F627-4F2E-B7C6-4D93341A2399}" dt="2021-02-17T16:26:24.663" v="3064" actId="113"/>
        <pc:sldMkLst>
          <pc:docMk/>
          <pc:sldMk cId="3769433137" sldId="296"/>
        </pc:sldMkLst>
        <pc:spChg chg="mod">
          <ac:chgData name="Damilola Odimayo" userId="84ceae5d-fb6e-494e-aa37-e88f39f2ce7e" providerId="ADAL" clId="{58C4B629-F627-4F2E-B7C6-4D93341A2399}" dt="2021-02-17T16:25:48.477" v="3058" actId="20577"/>
          <ac:spMkLst>
            <pc:docMk/>
            <pc:sldMk cId="3769433137" sldId="296"/>
            <ac:spMk id="2" creationId="{BAC17EBB-6A6A-45BA-B6CE-30D88D69F9DC}"/>
          </ac:spMkLst>
        </pc:spChg>
        <pc:spChg chg="del mod">
          <ac:chgData name="Damilola Odimayo" userId="84ceae5d-fb6e-494e-aa37-e88f39f2ce7e" providerId="ADAL" clId="{58C4B629-F627-4F2E-B7C6-4D93341A2399}" dt="2021-02-17T13:32:03.851" v="2441"/>
          <ac:spMkLst>
            <pc:docMk/>
            <pc:sldMk cId="3769433137" sldId="296"/>
            <ac:spMk id="3" creationId="{BA5044EB-6BC2-4EF0-B050-A1BFB24E4C5E}"/>
          </ac:spMkLst>
        </pc:spChg>
        <pc:spChg chg="del">
          <ac:chgData name="Damilola Odimayo" userId="84ceae5d-fb6e-494e-aa37-e88f39f2ce7e" providerId="ADAL" clId="{58C4B629-F627-4F2E-B7C6-4D93341A2399}" dt="2021-02-17T12:59:35.645" v="2086"/>
          <ac:spMkLst>
            <pc:docMk/>
            <pc:sldMk cId="3769433137" sldId="296"/>
            <ac:spMk id="4" creationId="{902A822B-E5CD-475D-A643-3E61B2B8DC9B}"/>
          </ac:spMkLst>
        </pc:spChg>
        <pc:spChg chg="add mod">
          <ac:chgData name="Damilola Odimayo" userId="84ceae5d-fb6e-494e-aa37-e88f39f2ce7e" providerId="ADAL" clId="{58C4B629-F627-4F2E-B7C6-4D93341A2399}" dt="2021-02-17T16:26:24.663" v="3064" actId="113"/>
          <ac:spMkLst>
            <pc:docMk/>
            <pc:sldMk cId="3769433137" sldId="296"/>
            <ac:spMk id="6" creationId="{58A4B877-B067-4A3B-8467-006AE38D9270}"/>
          </ac:spMkLst>
        </pc:spChg>
        <pc:spChg chg="add del mod">
          <ac:chgData name="Damilola Odimayo" userId="84ceae5d-fb6e-494e-aa37-e88f39f2ce7e" providerId="ADAL" clId="{58C4B629-F627-4F2E-B7C6-4D93341A2399}" dt="2021-02-17T13:32:28.828" v="2445"/>
          <ac:spMkLst>
            <pc:docMk/>
            <pc:sldMk cId="3769433137" sldId="296"/>
            <ac:spMk id="16" creationId="{F110F606-0861-4515-B201-37C8CAC853FE}"/>
          </ac:spMkLst>
        </pc:spChg>
        <pc:spChg chg="add mod">
          <ac:chgData name="Damilola Odimayo" userId="84ceae5d-fb6e-494e-aa37-e88f39f2ce7e" providerId="ADAL" clId="{58C4B629-F627-4F2E-B7C6-4D93341A2399}" dt="2021-02-17T16:26:17.041" v="3062" actId="20577"/>
          <ac:spMkLst>
            <pc:docMk/>
            <pc:sldMk cId="3769433137" sldId="296"/>
            <ac:spMk id="17" creationId="{8CF8E716-0554-4FF6-A238-76516F13EB27}"/>
          </ac:spMkLst>
        </pc:spChg>
        <pc:graphicFrameChg chg="add del mod">
          <ac:chgData name="Damilola Odimayo" userId="84ceae5d-fb6e-494e-aa37-e88f39f2ce7e" providerId="ADAL" clId="{58C4B629-F627-4F2E-B7C6-4D93341A2399}" dt="2021-02-17T13:38:56.502" v="2478" actId="1076"/>
          <ac:graphicFrameMkLst>
            <pc:docMk/>
            <pc:sldMk cId="3769433137" sldId="296"/>
            <ac:graphicFrameMk id="5" creationId="{3A8988CD-D5DB-4FC5-A37E-84FF7AB25A35}"/>
          </ac:graphicFrameMkLst>
        </pc:graphicFrameChg>
        <pc:graphicFrameChg chg="add del mod">
          <ac:chgData name="Damilola Odimayo" userId="84ceae5d-fb6e-494e-aa37-e88f39f2ce7e" providerId="ADAL" clId="{58C4B629-F627-4F2E-B7C6-4D93341A2399}" dt="2021-02-17T13:19:30.463" v="2327"/>
          <ac:graphicFrameMkLst>
            <pc:docMk/>
            <pc:sldMk cId="3769433137" sldId="296"/>
            <ac:graphicFrameMk id="9" creationId="{74FA346C-2232-4644-90EE-4EC07FFC7AA1}"/>
          </ac:graphicFrameMkLst>
        </pc:graphicFrameChg>
        <pc:graphicFrameChg chg="add del mod">
          <ac:chgData name="Damilola Odimayo" userId="84ceae5d-fb6e-494e-aa37-e88f39f2ce7e" providerId="ADAL" clId="{58C4B629-F627-4F2E-B7C6-4D93341A2399}" dt="2021-02-17T13:25:02.400" v="2360" actId="1957"/>
          <ac:graphicFrameMkLst>
            <pc:docMk/>
            <pc:sldMk cId="3769433137" sldId="296"/>
            <ac:graphicFrameMk id="12" creationId="{D7D0F831-3CAD-4E46-AEC2-E6F3EF543335}"/>
          </ac:graphicFrameMkLst>
        </pc:graphicFrameChg>
        <pc:graphicFrameChg chg="add del mod">
          <ac:chgData name="Damilola Odimayo" userId="84ceae5d-fb6e-494e-aa37-e88f39f2ce7e" providerId="ADAL" clId="{58C4B629-F627-4F2E-B7C6-4D93341A2399}" dt="2021-02-17T13:29:50.963" v="2384"/>
          <ac:graphicFrameMkLst>
            <pc:docMk/>
            <pc:sldMk cId="3769433137" sldId="296"/>
            <ac:graphicFrameMk id="15" creationId="{610EC07B-968B-4077-9058-2FE0374AA929}"/>
          </ac:graphicFrameMkLst>
        </pc:graphicFrameChg>
      </pc:sldChg>
      <pc:sldChg chg="add">
        <pc:chgData name="Damilola Odimayo" userId="84ceae5d-fb6e-494e-aa37-e88f39f2ce7e" providerId="ADAL" clId="{58C4B629-F627-4F2E-B7C6-4D93341A2399}" dt="2021-02-17T13:02:03.468" v="2240"/>
        <pc:sldMkLst>
          <pc:docMk/>
          <pc:sldMk cId="2850786349" sldId="297"/>
        </pc:sldMkLst>
      </pc:sldChg>
      <pc:sldChg chg="addSp delSp modSp add del">
        <pc:chgData name="Damilola Odimayo" userId="84ceae5d-fb6e-494e-aa37-e88f39f2ce7e" providerId="ADAL" clId="{58C4B629-F627-4F2E-B7C6-4D93341A2399}" dt="2021-02-17T13:42:31.120" v="2652" actId="2696"/>
        <pc:sldMkLst>
          <pc:docMk/>
          <pc:sldMk cId="3548399800" sldId="298"/>
        </pc:sldMkLst>
        <pc:spChg chg="del">
          <ac:chgData name="Damilola Odimayo" userId="84ceae5d-fb6e-494e-aa37-e88f39f2ce7e" providerId="ADAL" clId="{58C4B629-F627-4F2E-B7C6-4D93341A2399}" dt="2021-02-17T13:19:19.276" v="2324"/>
          <ac:spMkLst>
            <pc:docMk/>
            <pc:sldMk cId="3548399800" sldId="298"/>
            <ac:spMk id="3" creationId="{1EF0EEA0-5C0B-4EC3-8DE7-F9F31EEFFA2A}"/>
          </ac:spMkLst>
        </pc:spChg>
        <pc:graphicFrameChg chg="add mod modGraphic">
          <ac:chgData name="Damilola Odimayo" userId="84ceae5d-fb6e-494e-aa37-e88f39f2ce7e" providerId="ADAL" clId="{58C4B629-F627-4F2E-B7C6-4D93341A2399}" dt="2021-02-17T13:19:24.630" v="2326" actId="14100"/>
          <ac:graphicFrameMkLst>
            <pc:docMk/>
            <pc:sldMk cId="3548399800" sldId="298"/>
            <ac:graphicFrameMk id="5" creationId="{D093554D-B544-4B91-B38E-1322E58DAFF4}"/>
          </ac:graphicFrameMkLst>
        </pc:graphicFrameChg>
      </pc:sldChg>
      <pc:sldChg chg="addSp delSp modSp add mod">
        <pc:chgData name="Damilola Odimayo" userId="84ceae5d-fb6e-494e-aa37-e88f39f2ce7e" providerId="ADAL" clId="{58C4B629-F627-4F2E-B7C6-4D93341A2399}" dt="2021-02-17T15:00:29.792" v="2736" actId="1076"/>
        <pc:sldMkLst>
          <pc:docMk/>
          <pc:sldMk cId="396071491" sldId="299"/>
        </pc:sldMkLst>
        <pc:spChg chg="mod">
          <ac:chgData name="Damilola Odimayo" userId="84ceae5d-fb6e-494e-aa37-e88f39f2ce7e" providerId="ADAL" clId="{58C4B629-F627-4F2E-B7C6-4D93341A2399}" dt="2021-02-17T14:58:15.548" v="2690" actId="20577"/>
          <ac:spMkLst>
            <pc:docMk/>
            <pc:sldMk cId="396071491" sldId="299"/>
            <ac:spMk id="2" creationId="{99EDF909-84E0-4376-A087-D089B03982CA}"/>
          </ac:spMkLst>
        </pc:spChg>
        <pc:spChg chg="del">
          <ac:chgData name="Damilola Odimayo" userId="84ceae5d-fb6e-494e-aa37-e88f39f2ce7e" providerId="ADAL" clId="{58C4B629-F627-4F2E-B7C6-4D93341A2399}" dt="2021-02-17T13:29:53.873" v="2385"/>
          <ac:spMkLst>
            <pc:docMk/>
            <pc:sldMk cId="396071491" sldId="299"/>
            <ac:spMk id="3" creationId="{4D3E0A2B-E036-4140-A038-B9F754D67E86}"/>
          </ac:spMkLst>
        </pc:spChg>
        <pc:spChg chg="del">
          <ac:chgData name="Damilola Odimayo" userId="84ceae5d-fb6e-494e-aa37-e88f39f2ce7e" providerId="ADAL" clId="{58C4B629-F627-4F2E-B7C6-4D93341A2399}" dt="2021-02-17T13:29:56.705" v="2386"/>
          <ac:spMkLst>
            <pc:docMk/>
            <pc:sldMk cId="396071491" sldId="299"/>
            <ac:spMk id="4" creationId="{EE61AEBD-CE58-44DE-AFCC-13928039BD99}"/>
          </ac:spMkLst>
        </pc:spChg>
        <pc:spChg chg="add del">
          <ac:chgData name="Damilola Odimayo" userId="84ceae5d-fb6e-494e-aa37-e88f39f2ce7e" providerId="ADAL" clId="{58C4B629-F627-4F2E-B7C6-4D93341A2399}" dt="2021-02-17T13:32:59.600" v="2447"/>
          <ac:spMkLst>
            <pc:docMk/>
            <pc:sldMk cId="396071491" sldId="299"/>
            <ac:spMk id="6" creationId="{8004E491-5086-4684-A04A-E2184EED08A9}"/>
          </ac:spMkLst>
        </pc:spChg>
        <pc:spChg chg="add mod">
          <ac:chgData name="Damilola Odimayo" userId="84ceae5d-fb6e-494e-aa37-e88f39f2ce7e" providerId="ADAL" clId="{58C4B629-F627-4F2E-B7C6-4D93341A2399}" dt="2021-02-17T15:00:29.792" v="2736" actId="1076"/>
          <ac:spMkLst>
            <pc:docMk/>
            <pc:sldMk cId="396071491" sldId="299"/>
            <ac:spMk id="7" creationId="{C477A537-981C-451A-9EF6-C4653EA86631}"/>
          </ac:spMkLst>
        </pc:spChg>
        <pc:graphicFrameChg chg="add mod">
          <ac:chgData name="Damilola Odimayo" userId="84ceae5d-fb6e-494e-aa37-e88f39f2ce7e" providerId="ADAL" clId="{58C4B629-F627-4F2E-B7C6-4D93341A2399}" dt="2021-02-17T14:58:05.670" v="2689" actId="14100"/>
          <ac:graphicFrameMkLst>
            <pc:docMk/>
            <pc:sldMk cId="396071491" sldId="299"/>
            <ac:graphicFrameMk id="5" creationId="{541446AE-CAB4-4061-81AC-F3B14C6CCC3A}"/>
          </ac:graphicFrameMkLst>
        </pc:graphicFrame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084E3CB-BBDA-8C46-8EEC-2378CE7796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2" name="Rectangle 11">
            <a:extLst>
              <a:ext uri="{FF2B5EF4-FFF2-40B4-BE49-F238E27FC236}">
                <a16:creationId xmlns:a16="http://schemas.microsoft.com/office/drawing/2014/main" id="{EF562DA4-41F5-6143-9B43-01A71DBBF16C}"/>
              </a:ext>
            </a:extLst>
          </p:cNvPr>
          <p:cNvSpPr/>
          <p:nvPr userDrawn="1"/>
        </p:nvSpPr>
        <p:spPr>
          <a:xfrm>
            <a:off x="14325600" y="0"/>
            <a:ext cx="3810000" cy="2171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E61D51D-DC49-5241-8170-042014331E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53800" y="2015774"/>
            <a:ext cx="5549900" cy="2663100"/>
          </a:xfrm>
          <a:prstGeom prst="rect">
            <a:avLst/>
          </a:prstGeom>
        </p:spPr>
      </p:pic>
      <p:sp>
        <p:nvSpPr>
          <p:cNvPr id="10" name="Title Placeholder 14">
            <a:extLst>
              <a:ext uri="{FF2B5EF4-FFF2-40B4-BE49-F238E27FC236}">
                <a16:creationId xmlns:a16="http://schemas.microsoft.com/office/drawing/2014/main" id="{54A00890-0CD5-DF44-8291-454A8D07E79B}"/>
              </a:ext>
            </a:extLst>
          </p:cNvPr>
          <p:cNvSpPr>
            <a:spLocks noGrp="1"/>
          </p:cNvSpPr>
          <p:nvPr>
            <p:ph type="title"/>
          </p:nvPr>
        </p:nvSpPr>
        <p:spPr>
          <a:xfrm>
            <a:off x="1257300" y="1181100"/>
            <a:ext cx="8191500" cy="4063569"/>
          </a:xfrm>
          <a:prstGeom prst="rect">
            <a:avLst/>
          </a:prstGeom>
        </p:spPr>
        <p:txBody>
          <a:bodyPr vert="horz" lIns="91440" tIns="45720" rIns="91440" bIns="45720" rtlCol="0" anchor="ctr">
            <a:noAutofit/>
          </a:bodyPr>
          <a:lstStyle>
            <a:lvl1pPr algn="l">
              <a:defRPr sz="8800"/>
            </a:lvl1pPr>
          </a:lstStyle>
          <a:p>
            <a:r>
              <a:rPr lang="en-US"/>
              <a:t>Click to edit Master title style</a:t>
            </a:r>
            <a:endParaRPr lang="en-US" dirty="0"/>
          </a:p>
        </p:txBody>
      </p:sp>
      <p:sp>
        <p:nvSpPr>
          <p:cNvPr id="15" name="Content Placeholder 14">
            <a:extLst>
              <a:ext uri="{FF2B5EF4-FFF2-40B4-BE49-F238E27FC236}">
                <a16:creationId xmlns:a16="http://schemas.microsoft.com/office/drawing/2014/main" id="{BAB5A038-ACCB-C640-8E0A-5983F63523E4}"/>
              </a:ext>
            </a:extLst>
          </p:cNvPr>
          <p:cNvSpPr>
            <a:spLocks noGrp="1"/>
          </p:cNvSpPr>
          <p:nvPr>
            <p:ph sz="quarter" idx="10" hasCustomPrompt="1"/>
          </p:nvPr>
        </p:nvSpPr>
        <p:spPr>
          <a:xfrm>
            <a:off x="1257300" y="5245100"/>
            <a:ext cx="8191500" cy="4013200"/>
          </a:xfrm>
        </p:spPr>
        <p:txBody>
          <a:bodyPr/>
          <a:lstStyle>
            <a:lvl1pPr marL="0" indent="0" algn="l">
              <a:lnSpc>
                <a:spcPts val="4479"/>
              </a:lnSpc>
              <a:spcBef>
                <a:spcPct val="0"/>
              </a:spcBef>
              <a:buNone/>
              <a:defRPr/>
            </a:lvl1pPr>
          </a:lstStyle>
          <a:p>
            <a:pPr lvl="0"/>
            <a:r>
              <a:rPr lang="en-US" dirty="0"/>
              <a:t>A subtitle for the presentation. Here you can write a short paragraph about what students, researchers, alumni or recruiters can expect. </a:t>
            </a:r>
          </a:p>
        </p:txBody>
      </p:sp>
      <p:sp>
        <p:nvSpPr>
          <p:cNvPr id="17" name="Content Placeholder 16">
            <a:extLst>
              <a:ext uri="{FF2B5EF4-FFF2-40B4-BE49-F238E27FC236}">
                <a16:creationId xmlns:a16="http://schemas.microsoft.com/office/drawing/2014/main" id="{F1D19EA3-8F76-2246-BE10-7E1B81D097D5}"/>
              </a:ext>
            </a:extLst>
          </p:cNvPr>
          <p:cNvSpPr>
            <a:spLocks noGrp="1"/>
          </p:cNvSpPr>
          <p:nvPr>
            <p:ph sz="quarter" idx="11" hasCustomPrompt="1"/>
          </p:nvPr>
        </p:nvSpPr>
        <p:spPr>
          <a:xfrm>
            <a:off x="11353800" y="6057900"/>
            <a:ext cx="5867400" cy="2514600"/>
          </a:xfrm>
        </p:spPr>
        <p:txBody>
          <a:bodyPr>
            <a:normAutofit/>
          </a:bodyPr>
          <a:lstStyle>
            <a:lvl1pPr marL="0" indent="0" algn="r">
              <a:buNone/>
              <a:defRPr sz="4000">
                <a:solidFill>
                  <a:schemeClr val="tx1">
                    <a:lumMod val="75000"/>
                    <a:lumOff val="25000"/>
                  </a:schemeClr>
                </a:solidFill>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Date and </a:t>
            </a:r>
            <a:br>
              <a:rPr lang="en-US" dirty="0"/>
            </a:br>
            <a:r>
              <a:rPr lang="en-US" dirty="0"/>
              <a:t>presenter’s name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74218" y="2400300"/>
            <a:ext cx="7764982" cy="6705600"/>
          </a:xfrm>
        </p:spPr>
        <p:txBody>
          <a:bodyPr>
            <a:normAutofit/>
          </a:bodyPr>
          <a:lstStyle>
            <a:lvl1pPr>
              <a:defRPr sz="4000"/>
            </a:lvl1pPr>
            <a:lvl2pPr>
              <a:defRPr sz="3600"/>
            </a:lvl2pPr>
            <a:lvl3pPr>
              <a:defRPr sz="32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9220200" y="2400300"/>
            <a:ext cx="8077200" cy="6705600"/>
          </a:xfrm>
        </p:spPr>
        <p:txBody>
          <a:bodyPr>
            <a:normAutofit/>
          </a:bodyPr>
          <a:lstStyle>
            <a:lvl1pPr>
              <a:defRPr sz="4000"/>
            </a:lvl1pPr>
            <a:lvl2pPr>
              <a:defRPr sz="3600"/>
            </a:lvl2pPr>
            <a:lvl3pPr>
              <a:defRPr sz="3200"/>
            </a:lvl3pPr>
            <a:lvl4pPr>
              <a:defRPr sz="2800"/>
            </a:lvl4pPr>
            <a:lvl5pPr>
              <a:defRPr sz="2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2/18/2021</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71094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B5323F4-71C2-944A-8BA0-0C7F1970D475}"/>
              </a:ext>
            </a:extLst>
          </p:cNvPr>
          <p:cNvSpPr>
            <a:spLocks noGrp="1"/>
          </p:cNvSpPr>
          <p:nvPr>
            <p:ph type="title"/>
          </p:nvPr>
        </p:nvSpPr>
        <p:spPr/>
        <p:txBody>
          <a:bodyPr/>
          <a:lstStyle/>
          <a:p>
            <a:r>
              <a:rPr lang="en-US"/>
              <a:t>Click to edit Master title style</a:t>
            </a:r>
          </a:p>
        </p:txBody>
      </p:sp>
      <p:sp>
        <p:nvSpPr>
          <p:cNvPr id="11" name="Table Placeholder 10">
            <a:extLst>
              <a:ext uri="{FF2B5EF4-FFF2-40B4-BE49-F238E27FC236}">
                <a16:creationId xmlns:a16="http://schemas.microsoft.com/office/drawing/2014/main" id="{BF2BF332-E2F7-E847-A838-B8438531D3F9}"/>
              </a:ext>
            </a:extLst>
          </p:cNvPr>
          <p:cNvSpPr>
            <a:spLocks noGrp="1"/>
          </p:cNvSpPr>
          <p:nvPr>
            <p:ph type="tbl" sz="quarter" idx="10"/>
          </p:nvPr>
        </p:nvSpPr>
        <p:spPr>
          <a:xfrm>
            <a:off x="1074218" y="2247900"/>
            <a:ext cx="16604182" cy="6934200"/>
          </a:xfrm>
        </p:spPr>
        <p:txBody>
          <a:bodyPr/>
          <a:lstStyle/>
          <a:p>
            <a:endParaRPr lang="en-US"/>
          </a:p>
        </p:txBody>
      </p:sp>
    </p:spTree>
    <p:extLst>
      <p:ext uri="{BB962C8B-B14F-4D97-AF65-F5344CB8AC3E}">
        <p14:creationId xmlns:p14="http://schemas.microsoft.com/office/powerpoint/2010/main" val="1579937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2/18/2021</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90600" y="2552700"/>
            <a:ext cx="7848600" cy="6553200"/>
          </a:xfrm>
        </p:spPr>
        <p:txBody>
          <a:bodyPr>
            <a:normAutofit/>
          </a:bodyPr>
          <a:lstStyle>
            <a:lvl1pPr>
              <a:defRPr sz="4000"/>
            </a:lvl1pPr>
            <a:lvl2pPr>
              <a:defRPr sz="3600"/>
            </a:lvl2pPr>
            <a:lvl3pPr>
              <a:defRPr sz="3200"/>
            </a:lvl3pPr>
            <a:lvl4pPr>
              <a:defRPr sz="2800"/>
            </a:lvl4pPr>
            <a:lvl5pPr>
              <a:defRPr sz="2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20200" y="2552700"/>
            <a:ext cx="8458200" cy="6553200"/>
          </a:xfrm>
        </p:spPr>
        <p:txBody>
          <a:bodyPr>
            <a:normAutofit/>
          </a:bodyPr>
          <a:lstStyle>
            <a:lvl1pPr>
              <a:defRPr sz="4000"/>
            </a:lvl1pPr>
            <a:lvl2pPr>
              <a:defRPr sz="3600"/>
            </a:lvl2pPr>
            <a:lvl3pPr>
              <a:defRPr sz="3200"/>
            </a:lvl3pPr>
            <a:lvl4pPr>
              <a:defRPr sz="2800"/>
            </a:lvl4pPr>
            <a:lvl5pPr>
              <a:defRPr sz="2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2/18/2021</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2/18/2021</a:t>
            </a:fld>
            <a:endParaRPr lang="en-US"/>
          </a:p>
        </p:txBody>
      </p:sp>
      <p:sp>
        <p:nvSpPr>
          <p:cNvPr id="4" name="Footer Placeholder 3"/>
          <p:cNvSpPr>
            <a:spLocks noGrp="1"/>
          </p:cNvSpPr>
          <p:nvPr>
            <p:ph type="ftr" sz="quarter" idx="11"/>
          </p:nvPr>
        </p:nvSpPr>
        <p:spPr/>
        <p:txBody>
          <a:bodyPr/>
          <a:lstStyle/>
          <a:p>
            <a:endParaRPr lang="en-US"/>
          </a:p>
        </p:txBody>
      </p:sp>
      <p:sp>
        <p:nvSpPr>
          <p:cNvPr id="6" name="Table Placeholder 5">
            <a:extLst>
              <a:ext uri="{FF2B5EF4-FFF2-40B4-BE49-F238E27FC236}">
                <a16:creationId xmlns:a16="http://schemas.microsoft.com/office/drawing/2014/main" id="{C82E53A6-68DC-D440-BDC3-F02EF22C51EE}"/>
              </a:ext>
            </a:extLst>
          </p:cNvPr>
          <p:cNvSpPr>
            <a:spLocks noGrp="1"/>
          </p:cNvSpPr>
          <p:nvPr>
            <p:ph type="tbl" sz="quarter" idx="12"/>
          </p:nvPr>
        </p:nvSpPr>
        <p:spPr>
          <a:xfrm>
            <a:off x="990600" y="2400300"/>
            <a:ext cx="16002000" cy="6248400"/>
          </a:xfrm>
        </p:spPr>
        <p:txBody>
          <a:bodyPr/>
          <a:lstStyle/>
          <a:p>
            <a:r>
              <a:rPr lang="en-US"/>
              <a:t>Click icon to add table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age nav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9CD4D2D-2A65-464B-B482-0E35F2072BB1}"/>
              </a:ext>
            </a:extLst>
          </p:cNvPr>
          <p:cNvSpPr/>
          <p:nvPr userDrawn="1"/>
        </p:nvSpPr>
        <p:spPr>
          <a:xfrm>
            <a:off x="14325600" y="0"/>
            <a:ext cx="3810000" cy="2171700"/>
          </a:xfrm>
          <a:prstGeom prst="rect">
            <a:avLst/>
          </a:prstGeom>
          <a:solidFill>
            <a:srgbClr val="012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Placeholder 14">
            <a:extLst>
              <a:ext uri="{FF2B5EF4-FFF2-40B4-BE49-F238E27FC236}">
                <a16:creationId xmlns:a16="http://schemas.microsoft.com/office/drawing/2014/main" id="{57D96359-4637-7345-98C5-035DB6873922}"/>
              </a:ext>
            </a:extLst>
          </p:cNvPr>
          <p:cNvSpPr>
            <a:spLocks noGrp="1"/>
          </p:cNvSpPr>
          <p:nvPr>
            <p:ph type="title"/>
          </p:nvPr>
        </p:nvSpPr>
        <p:spPr>
          <a:xfrm>
            <a:off x="1257300" y="1181100"/>
            <a:ext cx="8343900" cy="4063569"/>
          </a:xfrm>
          <a:prstGeom prst="rect">
            <a:avLst/>
          </a:prstGeom>
        </p:spPr>
        <p:txBody>
          <a:bodyPr vert="horz" lIns="91440" tIns="45720" rIns="91440" bIns="45720" rtlCol="0" anchor="ctr">
            <a:noAutofit/>
          </a:bodyPr>
          <a:lstStyle>
            <a:lvl1pPr algn="l">
              <a:defRPr sz="8800"/>
            </a:lvl1pPr>
          </a:lstStyle>
          <a:p>
            <a:r>
              <a:rPr lang="en-US" dirty="0"/>
              <a:t>Click to edit Master title style</a:t>
            </a:r>
          </a:p>
        </p:txBody>
      </p:sp>
      <p:pic>
        <p:nvPicPr>
          <p:cNvPr id="14" name="Picture 13">
            <a:extLst>
              <a:ext uri="{FF2B5EF4-FFF2-40B4-BE49-F238E27FC236}">
                <a16:creationId xmlns:a16="http://schemas.microsoft.com/office/drawing/2014/main" id="{10F38670-E7C5-2A46-8D0C-E6E844F3EA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0000" y="1987742"/>
            <a:ext cx="5791200" cy="2778887"/>
          </a:xfrm>
          <a:prstGeom prst="rect">
            <a:avLst/>
          </a:prstGeom>
        </p:spPr>
      </p:pic>
      <p:sp>
        <p:nvSpPr>
          <p:cNvPr id="16" name="Content Placeholder 15">
            <a:extLst>
              <a:ext uri="{FF2B5EF4-FFF2-40B4-BE49-F238E27FC236}">
                <a16:creationId xmlns:a16="http://schemas.microsoft.com/office/drawing/2014/main" id="{47DEBDF2-FF18-9345-A62B-00AAF90CB63A}"/>
              </a:ext>
            </a:extLst>
          </p:cNvPr>
          <p:cNvSpPr>
            <a:spLocks noGrp="1"/>
          </p:cNvSpPr>
          <p:nvPr>
            <p:ph sz="quarter" idx="10" hasCustomPrompt="1"/>
          </p:nvPr>
        </p:nvSpPr>
        <p:spPr>
          <a:xfrm>
            <a:off x="1257300" y="5244668"/>
            <a:ext cx="8343900" cy="3480231"/>
          </a:xfrm>
        </p:spPr>
        <p:txBody>
          <a:bodyPr/>
          <a:lstStyle>
            <a:lvl1pPr marL="0" indent="0" algn="l">
              <a:lnSpc>
                <a:spcPts val="4479"/>
              </a:lnSpc>
              <a:spcBef>
                <a:spcPct val="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 subtitle for the presentation. Here you can write a short paragraph about what students, researchers, alumni or recruiters can expect. </a:t>
            </a:r>
          </a:p>
        </p:txBody>
      </p:sp>
      <p:sp>
        <p:nvSpPr>
          <p:cNvPr id="18" name="Content Placeholder 17">
            <a:extLst>
              <a:ext uri="{FF2B5EF4-FFF2-40B4-BE49-F238E27FC236}">
                <a16:creationId xmlns:a16="http://schemas.microsoft.com/office/drawing/2014/main" id="{40603D47-E33C-124D-8540-21D95DF9C56D}"/>
              </a:ext>
            </a:extLst>
          </p:cNvPr>
          <p:cNvSpPr>
            <a:spLocks noGrp="1"/>
          </p:cNvSpPr>
          <p:nvPr>
            <p:ph sz="quarter" idx="11" hasCustomPrompt="1"/>
          </p:nvPr>
        </p:nvSpPr>
        <p:spPr>
          <a:xfrm>
            <a:off x="11430000" y="6134100"/>
            <a:ext cx="5791200" cy="2133600"/>
          </a:xfrm>
        </p:spPr>
        <p:txBody>
          <a:bodyPr/>
          <a:lstStyle>
            <a:lvl1pPr marL="0" indent="0" algn="r">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and </a:t>
            </a:r>
            <a:br>
              <a:rPr lang="en-US" dirty="0"/>
            </a:br>
            <a:r>
              <a:rPr lang="en-US" dirty="0"/>
              <a:t>presenter’s name</a:t>
            </a:r>
          </a:p>
        </p:txBody>
      </p:sp>
    </p:spTree>
    <p:extLst>
      <p:ext uri="{BB962C8B-B14F-4D97-AF65-F5344CB8AC3E}">
        <p14:creationId xmlns:p14="http://schemas.microsoft.com/office/powerpoint/2010/main" val="101817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2/18/2021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94954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74218" y="2400300"/>
            <a:ext cx="7764982" cy="6705600"/>
          </a:xfrm>
        </p:spPr>
        <p:txBody>
          <a:bodyPr>
            <a:normAutofit/>
          </a:bodyPr>
          <a:lstStyle>
            <a:lvl1pPr>
              <a:defRPr sz="4000"/>
            </a:lvl1pPr>
            <a:lvl2pPr>
              <a:defRPr sz="3600"/>
            </a:lvl2pPr>
            <a:lvl3pPr>
              <a:defRPr sz="32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9220200" y="2400300"/>
            <a:ext cx="8077200" cy="6705600"/>
          </a:xfrm>
        </p:spPr>
        <p:txBody>
          <a:bodyPr>
            <a:normAutofit/>
          </a:bodyPr>
          <a:lstStyle>
            <a:lvl1pPr>
              <a:defRPr sz="4000"/>
            </a:lvl1pPr>
            <a:lvl2pPr>
              <a:defRPr sz="3600"/>
            </a:lvl2pPr>
            <a:lvl3pPr>
              <a:defRPr sz="3200"/>
            </a:lvl3pPr>
            <a:lvl4pPr>
              <a:defRPr sz="2800"/>
            </a:lvl4pPr>
            <a:lvl5pPr>
              <a:defRPr sz="2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2/18/2021</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90420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B5323F4-71C2-944A-8BA0-0C7F1970D475}"/>
              </a:ext>
            </a:extLst>
          </p:cNvPr>
          <p:cNvSpPr>
            <a:spLocks noGrp="1"/>
          </p:cNvSpPr>
          <p:nvPr>
            <p:ph type="title"/>
          </p:nvPr>
        </p:nvSpPr>
        <p:spPr/>
        <p:txBody>
          <a:bodyPr/>
          <a:lstStyle/>
          <a:p>
            <a:r>
              <a:rPr lang="en-US"/>
              <a:t>Click to edit Master title style</a:t>
            </a:r>
          </a:p>
        </p:txBody>
      </p:sp>
      <p:sp>
        <p:nvSpPr>
          <p:cNvPr id="11" name="Table Placeholder 10">
            <a:extLst>
              <a:ext uri="{FF2B5EF4-FFF2-40B4-BE49-F238E27FC236}">
                <a16:creationId xmlns:a16="http://schemas.microsoft.com/office/drawing/2014/main" id="{BF2BF332-E2F7-E847-A838-B8438531D3F9}"/>
              </a:ext>
            </a:extLst>
          </p:cNvPr>
          <p:cNvSpPr>
            <a:spLocks noGrp="1"/>
          </p:cNvSpPr>
          <p:nvPr>
            <p:ph type="tbl" sz="quarter" idx="10"/>
          </p:nvPr>
        </p:nvSpPr>
        <p:spPr>
          <a:xfrm>
            <a:off x="1074218" y="2247900"/>
            <a:ext cx="16604182" cy="6934200"/>
          </a:xfr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2/18/2021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183118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8.jp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1C39E0-D19D-794B-85AA-DBD0A4D098C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8832" y="0"/>
            <a:ext cx="18288000" cy="10287000"/>
          </a:xfrm>
          <a:prstGeom prst="rect">
            <a:avLst/>
          </a:prstGeom>
        </p:spPr>
      </p:pic>
      <p:sp>
        <p:nvSpPr>
          <p:cNvPr id="2" name="Title Placeholder 1"/>
          <p:cNvSpPr>
            <a:spLocks noGrp="1"/>
          </p:cNvSpPr>
          <p:nvPr>
            <p:ph type="title"/>
          </p:nvPr>
        </p:nvSpPr>
        <p:spPr>
          <a:xfrm>
            <a:off x="990600" y="571500"/>
            <a:ext cx="13489966" cy="148049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90600" y="2525068"/>
            <a:ext cx="15544800" cy="658083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9655174"/>
            <a:ext cx="2133600" cy="365125"/>
          </a:xfrm>
          <a:prstGeom prst="rect">
            <a:avLst/>
          </a:prstGeom>
        </p:spPr>
        <p:txBody>
          <a:bodyPr vert="horz" lIns="91440" tIns="45720" rIns="91440" bIns="45720" rtlCol="0" anchor="ctr"/>
          <a:lstStyle>
            <a:lvl1pPr algn="l">
              <a:defRPr sz="3200">
                <a:solidFill>
                  <a:schemeClr val="tx1">
                    <a:tint val="75000"/>
                  </a:schemeClr>
                </a:solidFill>
              </a:defRPr>
            </a:lvl1pPr>
          </a:lstStyle>
          <a:p>
            <a:fld id="{1D8BD707-D9CF-40AE-B4C6-C98DA3205C09}" type="datetimeFigureOut">
              <a:rPr lang="en-US" smtClean="0"/>
              <a:pPr/>
              <a:t>2/18/2021</a:t>
            </a:fld>
            <a:endParaRPr lang="en-US" dirty="0"/>
          </a:p>
        </p:txBody>
      </p:sp>
      <p:sp>
        <p:nvSpPr>
          <p:cNvPr id="5" name="Footer Placeholder 4"/>
          <p:cNvSpPr>
            <a:spLocks noGrp="1"/>
          </p:cNvSpPr>
          <p:nvPr>
            <p:ph type="ftr" sz="quarter" idx="3"/>
          </p:nvPr>
        </p:nvSpPr>
        <p:spPr>
          <a:xfrm>
            <a:off x="2590800" y="9655174"/>
            <a:ext cx="13563600" cy="365125"/>
          </a:xfrm>
          <a:prstGeom prst="rect">
            <a:avLst/>
          </a:prstGeom>
        </p:spPr>
        <p:txBody>
          <a:bodyPr vert="horz" lIns="91440" tIns="45720" rIns="91440" bIns="45720" rtlCol="0" anchor="ctr"/>
          <a:lstStyle>
            <a:lvl1pPr algn="ctr">
              <a:defRPr sz="3200">
                <a:solidFill>
                  <a:schemeClr val="tx1">
                    <a:tint val="75000"/>
                  </a:schemeClr>
                </a:solidFill>
              </a:defRPr>
            </a:lvl1pPr>
          </a:lstStyle>
          <a:p>
            <a:endParaRPr lang="en-US" dirty="0"/>
          </a:p>
        </p:txBody>
      </p:sp>
      <p:pic>
        <p:nvPicPr>
          <p:cNvPr id="9" name="Picture 8">
            <a:extLst>
              <a:ext uri="{FF2B5EF4-FFF2-40B4-BE49-F238E27FC236}">
                <a16:creationId xmlns:a16="http://schemas.microsoft.com/office/drawing/2014/main" id="{3436A26F-251E-B74A-99C0-A6083576F58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480566" y="495300"/>
            <a:ext cx="3197834" cy="1534469"/>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0" r:id="rId2"/>
    <p:sldLayoutId id="2147483652" r:id="rId3"/>
    <p:sldLayoutId id="2147483654" r:id="rId4"/>
  </p:sldLayoutIdLst>
  <p:txStyles>
    <p:titleStyle>
      <a:lvl1pPr algn="l" defTabSz="914400" rtl="0" eaLnBrk="1" latinLnBrk="0" hangingPunct="1">
        <a:spcBef>
          <a:spcPct val="0"/>
        </a:spcBef>
        <a:buNone/>
        <a:defRPr sz="8000" b="1" kern="1200">
          <a:solidFill>
            <a:srgbClr val="012147"/>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4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BDE89CD-17B3-CA4E-9CEB-E8F56F2CA95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Placeholder 1"/>
          <p:cNvSpPr>
            <a:spLocks noGrp="1"/>
          </p:cNvSpPr>
          <p:nvPr>
            <p:ph type="title"/>
          </p:nvPr>
        </p:nvSpPr>
        <p:spPr>
          <a:xfrm>
            <a:off x="1074218" y="647702"/>
            <a:ext cx="13327582" cy="15239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19200" y="2313218"/>
            <a:ext cx="16002000" cy="67926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9655174"/>
            <a:ext cx="2133600" cy="365125"/>
          </a:xfrm>
          <a:prstGeom prst="rect">
            <a:avLst/>
          </a:prstGeom>
        </p:spPr>
        <p:txBody>
          <a:bodyPr vert="horz" lIns="91440" tIns="45720" rIns="91440" bIns="45720" rtlCol="0" anchor="ctr"/>
          <a:lstStyle>
            <a:lvl1pPr algn="l">
              <a:defRPr sz="3200">
                <a:solidFill>
                  <a:schemeClr val="bg1"/>
                </a:solidFill>
              </a:defRPr>
            </a:lvl1pPr>
          </a:lstStyle>
          <a:p>
            <a:fld id="{1D8BD707-D9CF-40AE-B4C6-C98DA3205C09}" type="datetimeFigureOut">
              <a:rPr lang="en-US" smtClean="0"/>
              <a:pPr/>
              <a:t>2/18/2021</a:t>
            </a:fld>
            <a:endParaRPr lang="en-US" dirty="0"/>
          </a:p>
        </p:txBody>
      </p:sp>
      <p:sp>
        <p:nvSpPr>
          <p:cNvPr id="5" name="Footer Placeholder 4"/>
          <p:cNvSpPr>
            <a:spLocks noGrp="1"/>
          </p:cNvSpPr>
          <p:nvPr>
            <p:ph type="ftr" sz="quarter" idx="3"/>
          </p:nvPr>
        </p:nvSpPr>
        <p:spPr>
          <a:xfrm>
            <a:off x="2590800" y="9655174"/>
            <a:ext cx="13563600" cy="365125"/>
          </a:xfrm>
          <a:prstGeom prst="rect">
            <a:avLst/>
          </a:prstGeom>
        </p:spPr>
        <p:txBody>
          <a:bodyPr vert="horz" lIns="91440" tIns="45720" rIns="91440" bIns="45720" rtlCol="0" anchor="ctr"/>
          <a:lstStyle>
            <a:lvl1pPr algn="ctr">
              <a:defRPr sz="3200">
                <a:solidFill>
                  <a:schemeClr val="bg1"/>
                </a:solidFill>
              </a:defRPr>
            </a:lvl1pPr>
          </a:lstStyle>
          <a:p>
            <a:endParaRPr lang="en-US" dirty="0"/>
          </a:p>
        </p:txBody>
      </p:sp>
      <p:pic>
        <p:nvPicPr>
          <p:cNvPr id="13" name="Picture 12">
            <a:extLst>
              <a:ext uri="{FF2B5EF4-FFF2-40B4-BE49-F238E27FC236}">
                <a16:creationId xmlns:a16="http://schemas.microsoft.com/office/drawing/2014/main" id="{FCD28EDD-2482-3247-8C11-BF82E896098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401800" y="506184"/>
            <a:ext cx="3312134" cy="1589316"/>
          </a:xfrm>
          <a:prstGeom prst="rect">
            <a:avLst/>
          </a:prstGeom>
        </p:spPr>
      </p:pic>
    </p:spTree>
    <p:extLst>
      <p:ext uri="{BB962C8B-B14F-4D97-AF65-F5344CB8AC3E}">
        <p14:creationId xmlns:p14="http://schemas.microsoft.com/office/powerpoint/2010/main" val="3010537702"/>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9" r:id="rId3"/>
    <p:sldLayoutId id="2147483649" r:id="rId4"/>
  </p:sldLayoutIdLst>
  <p:txStyles>
    <p:titleStyle>
      <a:lvl1pPr algn="l" defTabSz="914400" rtl="0" eaLnBrk="1" latinLnBrk="0" hangingPunct="1">
        <a:spcBef>
          <a:spcPct val="0"/>
        </a:spcBef>
        <a:buNone/>
        <a:defRPr sz="72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40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6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0B089C-9E1A-3843-86B0-1D050416C0B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Placeholder 1"/>
          <p:cNvSpPr>
            <a:spLocks noGrp="1"/>
          </p:cNvSpPr>
          <p:nvPr>
            <p:ph type="title"/>
          </p:nvPr>
        </p:nvSpPr>
        <p:spPr>
          <a:xfrm>
            <a:off x="1074218" y="647702"/>
            <a:ext cx="13327582" cy="15239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19200" y="2313218"/>
            <a:ext cx="16002000" cy="67926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9655174"/>
            <a:ext cx="2133600" cy="365125"/>
          </a:xfrm>
          <a:prstGeom prst="rect">
            <a:avLst/>
          </a:prstGeom>
        </p:spPr>
        <p:txBody>
          <a:bodyPr vert="horz" lIns="91440" tIns="45720" rIns="91440" bIns="45720" rtlCol="0" anchor="ctr"/>
          <a:lstStyle>
            <a:lvl1pPr algn="l">
              <a:defRPr sz="3200">
                <a:solidFill>
                  <a:schemeClr val="bg1"/>
                </a:solidFill>
              </a:defRPr>
            </a:lvl1pPr>
          </a:lstStyle>
          <a:p>
            <a:fld id="{1D8BD707-D9CF-40AE-B4C6-C98DA3205C09}" type="datetimeFigureOut">
              <a:rPr lang="en-US" smtClean="0"/>
              <a:pPr/>
              <a:t>2/18/2021</a:t>
            </a:fld>
            <a:endParaRPr lang="en-US" dirty="0"/>
          </a:p>
        </p:txBody>
      </p:sp>
      <p:sp>
        <p:nvSpPr>
          <p:cNvPr id="5" name="Footer Placeholder 4"/>
          <p:cNvSpPr>
            <a:spLocks noGrp="1"/>
          </p:cNvSpPr>
          <p:nvPr>
            <p:ph type="ftr" sz="quarter" idx="3"/>
          </p:nvPr>
        </p:nvSpPr>
        <p:spPr>
          <a:xfrm>
            <a:off x="2590800" y="9655174"/>
            <a:ext cx="13563600" cy="365125"/>
          </a:xfrm>
          <a:prstGeom prst="rect">
            <a:avLst/>
          </a:prstGeom>
        </p:spPr>
        <p:txBody>
          <a:bodyPr vert="horz" lIns="91440" tIns="45720" rIns="91440" bIns="45720" rtlCol="0" anchor="ctr"/>
          <a:lstStyle>
            <a:lvl1pPr algn="ctr">
              <a:defRPr sz="3200">
                <a:solidFill>
                  <a:schemeClr val="bg1"/>
                </a:solidFill>
              </a:defRPr>
            </a:lvl1pPr>
          </a:lstStyle>
          <a:p>
            <a:endParaRPr lang="en-US" dirty="0"/>
          </a:p>
        </p:txBody>
      </p:sp>
      <p:pic>
        <p:nvPicPr>
          <p:cNvPr id="13" name="Picture 12">
            <a:extLst>
              <a:ext uri="{FF2B5EF4-FFF2-40B4-BE49-F238E27FC236}">
                <a16:creationId xmlns:a16="http://schemas.microsoft.com/office/drawing/2014/main" id="{FCD28EDD-2482-3247-8C11-BF82E896098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401800" y="506184"/>
            <a:ext cx="3312134" cy="1589316"/>
          </a:xfrm>
          <a:prstGeom prst="rect">
            <a:avLst/>
          </a:prstGeom>
        </p:spPr>
      </p:pic>
    </p:spTree>
    <p:extLst>
      <p:ext uri="{BB962C8B-B14F-4D97-AF65-F5344CB8AC3E}">
        <p14:creationId xmlns:p14="http://schemas.microsoft.com/office/powerpoint/2010/main" val="2342253190"/>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Lst>
  <p:txStyles>
    <p:titleStyle>
      <a:lvl1pPr algn="l" defTabSz="914400" rtl="0" eaLnBrk="1" latinLnBrk="0" hangingPunct="1">
        <a:spcBef>
          <a:spcPct val="0"/>
        </a:spcBef>
        <a:buNone/>
        <a:defRPr sz="72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40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6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www.careers.ox.ac.uk/management-consultancy" TargetMode="External"/><Relationship Id="rId3" Type="http://schemas.openxmlformats.org/officeDocument/2006/relationships/hyperlink" Target="https://www.careers.ox.ac.uk/arts-heritage" TargetMode="External"/><Relationship Id="rId7" Type="http://schemas.openxmlformats.org/officeDocument/2006/relationships/hyperlink" Target="https://www.careers.ox.ac.uk/journalism" TargetMode="External"/><Relationship Id="rId2" Type="http://schemas.openxmlformats.org/officeDocument/2006/relationships/hyperlink" Target="https://www.careers.ox.ac.uk/advertising" TargetMode="External"/><Relationship Id="rId1" Type="http://schemas.openxmlformats.org/officeDocument/2006/relationships/slideLayout" Target="../slideLayouts/slideLayout2.xml"/><Relationship Id="rId6" Type="http://schemas.openxmlformats.org/officeDocument/2006/relationships/hyperlink" Target="https://www.careers.ox.ac.uk/government-public-services" TargetMode="External"/><Relationship Id="rId5" Type="http://schemas.openxmlformats.org/officeDocument/2006/relationships/hyperlink" Target="https://www.careers.ox.ac.uk/business-management" TargetMode="External"/><Relationship Id="rId4" Type="http://schemas.openxmlformats.org/officeDocument/2006/relationships/hyperlink" Target="https://www.careers.ox.ac.uk/charities" TargetMode="External"/><Relationship Id="rId9" Type="http://schemas.openxmlformats.org/officeDocument/2006/relationships/hyperlink" Target="https://www.careers.ox.ac.uk/solicitor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targetjobs.co.uk/careers-advice/degree-subjects-your-options/301028-what-can-i-do-with-an-english-degree" TargetMode="External"/><Relationship Id="rId2" Type="http://schemas.openxmlformats.org/officeDocument/2006/relationships/hyperlink" Target="https://www.prospects.ac.uk/careers-advice/what-can-i-do-with-my-degree/english" TargetMode="External"/><Relationship Id="rId1" Type="http://schemas.openxmlformats.org/officeDocument/2006/relationships/slideLayout" Target="../slideLayouts/slideLayout2.xml"/><Relationship Id="rId4" Type="http://schemas.openxmlformats.org/officeDocument/2006/relationships/hyperlink" Target="https://www.topuniversities.com/student-info/careers-advice/what-can-you-do-english-literature-degree"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www.thebritishacademy.ac.uk/documents/1888/Qualified-for-the-Future-Quantifying-demand-for-arts-humanities-social-science-skills.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5448D-12DB-CB4A-A0E6-E659AA55BD08}"/>
              </a:ext>
            </a:extLst>
          </p:cNvPr>
          <p:cNvSpPr>
            <a:spLocks noGrp="1"/>
          </p:cNvSpPr>
          <p:nvPr>
            <p:ph type="title"/>
          </p:nvPr>
        </p:nvSpPr>
        <p:spPr>
          <a:xfrm>
            <a:off x="1257300" y="1181100"/>
            <a:ext cx="9258300" cy="4063569"/>
          </a:xfrm>
        </p:spPr>
        <p:txBody>
          <a:bodyPr/>
          <a:lstStyle/>
          <a:p>
            <a:r>
              <a:rPr lang="en-US" dirty="0" smtClean="0"/>
              <a:t/>
            </a:r>
            <a:br>
              <a:rPr lang="en-US" dirty="0" smtClean="0"/>
            </a:br>
            <a:r>
              <a:rPr lang="en-US" sz="4000" dirty="0" smtClean="0"/>
              <a:t>Julia Sadler, Careers Adviser</a:t>
            </a:r>
            <a:br>
              <a:rPr lang="en-US" sz="4000" dirty="0" smtClean="0"/>
            </a:br>
            <a:r>
              <a:rPr lang="en-US" sz="4000" dirty="0" smtClean="0"/>
              <a:t>Oxford Careers Service </a:t>
            </a:r>
            <a:endParaRPr lang="en-US" sz="4000" dirty="0"/>
          </a:p>
        </p:txBody>
      </p:sp>
      <p:sp>
        <p:nvSpPr>
          <p:cNvPr id="3" name="Content Placeholder 2">
            <a:extLst>
              <a:ext uri="{FF2B5EF4-FFF2-40B4-BE49-F238E27FC236}">
                <a16:creationId xmlns:a16="http://schemas.microsoft.com/office/drawing/2014/main" id="{3325A035-C550-C148-96F9-7ABFE0ECDE98}"/>
              </a:ext>
            </a:extLst>
          </p:cNvPr>
          <p:cNvSpPr>
            <a:spLocks noGrp="1"/>
          </p:cNvSpPr>
          <p:nvPr>
            <p:ph sz="quarter" idx="10"/>
          </p:nvPr>
        </p:nvSpPr>
        <p:spPr>
          <a:xfrm>
            <a:off x="1257300" y="5676900"/>
            <a:ext cx="8191500" cy="4013200"/>
          </a:xfrm>
        </p:spPr>
        <p:txBody>
          <a:bodyPr/>
          <a:lstStyle/>
          <a:p>
            <a:endParaRPr lang="en-US" b="1" dirty="0">
              <a:solidFill>
                <a:srgbClr val="0070C0"/>
              </a:solidFill>
            </a:endParaRPr>
          </a:p>
          <a:p>
            <a:r>
              <a:rPr lang="en-US" sz="5400" b="1" dirty="0">
                <a:solidFill>
                  <a:srgbClr val="0070C0"/>
                </a:solidFill>
              </a:rPr>
              <a:t>www.careers.ox.ac.uk</a:t>
            </a:r>
          </a:p>
        </p:txBody>
      </p:sp>
    </p:spTree>
    <p:extLst>
      <p:ext uri="{BB962C8B-B14F-4D97-AF65-F5344CB8AC3E}">
        <p14:creationId xmlns:p14="http://schemas.microsoft.com/office/powerpoint/2010/main" val="4155579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Variety of roles for </a:t>
            </a:r>
            <a:r>
              <a:rPr lang="en-GB" dirty="0"/>
              <a:t>E</a:t>
            </a:r>
            <a:r>
              <a:rPr lang="en-GB" dirty="0" smtClean="0"/>
              <a:t>nglish graduates</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smtClean="0"/>
              <a:t>Many graduate jobs are open to all degree backgrounds </a:t>
            </a:r>
            <a:r>
              <a:rPr lang="en-GB" dirty="0" err="1" smtClean="0"/>
              <a:t>incl</a:t>
            </a:r>
            <a:r>
              <a:rPr lang="en-GB" dirty="0" smtClean="0"/>
              <a:t> English, such as </a:t>
            </a:r>
          </a:p>
          <a:p>
            <a:r>
              <a:rPr lang="en-GB" dirty="0">
                <a:hlinkClick r:id="rId2"/>
              </a:rPr>
              <a:t>https://</a:t>
            </a:r>
            <a:r>
              <a:rPr lang="en-GB" dirty="0" smtClean="0">
                <a:hlinkClick r:id="rId2"/>
              </a:rPr>
              <a:t>www.careers.ox.ac.uk/advertising</a:t>
            </a:r>
            <a:endParaRPr lang="en-GB" dirty="0" smtClean="0"/>
          </a:p>
          <a:p>
            <a:r>
              <a:rPr lang="en-GB" dirty="0">
                <a:hlinkClick r:id="rId3"/>
              </a:rPr>
              <a:t>https://</a:t>
            </a:r>
            <a:r>
              <a:rPr lang="en-GB" dirty="0" smtClean="0">
                <a:hlinkClick r:id="rId3"/>
              </a:rPr>
              <a:t>www.careers.ox.ac.uk/arts-heritage</a:t>
            </a:r>
            <a:endParaRPr lang="en-GB" dirty="0" smtClean="0"/>
          </a:p>
          <a:p>
            <a:r>
              <a:rPr lang="en-GB" dirty="0" smtClean="0">
                <a:hlinkClick r:id="rId4"/>
              </a:rPr>
              <a:t>https</a:t>
            </a:r>
            <a:r>
              <a:rPr lang="en-GB" dirty="0">
                <a:hlinkClick r:id="rId4"/>
              </a:rPr>
              <a:t>://</a:t>
            </a:r>
            <a:r>
              <a:rPr lang="en-GB" dirty="0" smtClean="0">
                <a:hlinkClick r:id="rId4"/>
              </a:rPr>
              <a:t>www.careers.ox.ac.uk/charities</a:t>
            </a:r>
            <a:endParaRPr lang="en-GB" dirty="0" smtClean="0"/>
          </a:p>
          <a:p>
            <a:r>
              <a:rPr lang="en-GB" dirty="0" smtClean="0">
                <a:hlinkClick r:id="rId5"/>
              </a:rPr>
              <a:t>https</a:t>
            </a:r>
            <a:r>
              <a:rPr lang="en-GB" dirty="0">
                <a:hlinkClick r:id="rId5"/>
              </a:rPr>
              <a:t>://</a:t>
            </a:r>
            <a:r>
              <a:rPr lang="en-GB" dirty="0" smtClean="0">
                <a:hlinkClick r:id="rId5"/>
              </a:rPr>
              <a:t>www.careers.ox.ac.uk/business-management</a:t>
            </a:r>
            <a:endParaRPr lang="en-GB" dirty="0" smtClean="0"/>
          </a:p>
          <a:p>
            <a:r>
              <a:rPr lang="en-GB" dirty="0">
                <a:hlinkClick r:id="rId6"/>
              </a:rPr>
              <a:t>https://</a:t>
            </a:r>
            <a:r>
              <a:rPr lang="en-GB" dirty="0" smtClean="0">
                <a:hlinkClick r:id="rId6"/>
              </a:rPr>
              <a:t>www.careers.ox.ac.uk/government-public-services</a:t>
            </a:r>
            <a:endParaRPr lang="en-GB" dirty="0" smtClean="0"/>
          </a:p>
          <a:p>
            <a:r>
              <a:rPr lang="en-GB" dirty="0">
                <a:hlinkClick r:id="rId7"/>
              </a:rPr>
              <a:t>https://</a:t>
            </a:r>
            <a:r>
              <a:rPr lang="en-GB" dirty="0" smtClean="0">
                <a:hlinkClick r:id="rId7"/>
              </a:rPr>
              <a:t>www.careers.ox.ac.uk/journalism</a:t>
            </a:r>
            <a:endParaRPr lang="en-GB" dirty="0" smtClean="0"/>
          </a:p>
          <a:p>
            <a:r>
              <a:rPr lang="en-GB" dirty="0">
                <a:hlinkClick r:id="rId8"/>
              </a:rPr>
              <a:t>https://</a:t>
            </a:r>
            <a:r>
              <a:rPr lang="en-GB" dirty="0" smtClean="0">
                <a:hlinkClick r:id="rId8"/>
              </a:rPr>
              <a:t>www.careers.ox.ac.uk/management-consultancy</a:t>
            </a:r>
            <a:endParaRPr lang="en-GB" dirty="0" smtClean="0"/>
          </a:p>
          <a:p>
            <a:r>
              <a:rPr lang="en-GB" dirty="0">
                <a:hlinkClick r:id="rId9"/>
              </a:rPr>
              <a:t>https://</a:t>
            </a:r>
            <a:r>
              <a:rPr lang="en-GB" dirty="0" smtClean="0">
                <a:hlinkClick r:id="rId9"/>
              </a:rPr>
              <a:t>www.careers.ox.ac.uk/solicitors</a:t>
            </a:r>
            <a:endParaRPr lang="en-GB" dirty="0" smtClean="0"/>
          </a:p>
          <a:p>
            <a:endParaRPr lang="en-GB" dirty="0" smtClean="0"/>
          </a:p>
          <a:p>
            <a:endParaRPr lang="en-GB" dirty="0"/>
          </a:p>
        </p:txBody>
      </p:sp>
    </p:spTree>
    <p:extLst>
      <p:ext uri="{BB962C8B-B14F-4D97-AF65-F5344CB8AC3E}">
        <p14:creationId xmlns:p14="http://schemas.microsoft.com/office/powerpoint/2010/main" val="3103338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smtClean="0"/>
              <a:t>Employability skills: English degrees</a:t>
            </a:r>
            <a:endParaRPr lang="en-GB" dirty="0"/>
          </a:p>
        </p:txBody>
      </p:sp>
      <p:sp>
        <p:nvSpPr>
          <p:cNvPr id="6" name="Content Placeholder 5"/>
          <p:cNvSpPr>
            <a:spLocks noGrp="1"/>
          </p:cNvSpPr>
          <p:nvPr>
            <p:ph idx="1"/>
          </p:nvPr>
        </p:nvSpPr>
        <p:spPr/>
        <p:txBody>
          <a:bodyPr>
            <a:normAutofit fontScale="77500" lnSpcReduction="20000"/>
          </a:bodyPr>
          <a:lstStyle/>
          <a:p>
            <a:pPr marL="0" indent="0">
              <a:buNone/>
            </a:pPr>
            <a:r>
              <a:rPr lang="en-US" dirty="0" smtClean="0"/>
              <a:t>In </a:t>
            </a:r>
            <a:r>
              <a:rPr lang="en-US" dirty="0"/>
              <a:t>the 2018 CBI Education and Skills Survey, 60% of businesses rated a broad, flexible skillset among their top three priorities when recruiting</a:t>
            </a:r>
            <a:endParaRPr lang="en-GB" dirty="0"/>
          </a:p>
          <a:p>
            <a:pPr marL="0" indent="0">
              <a:buNone/>
            </a:pPr>
            <a:endParaRPr lang="en-US" dirty="0"/>
          </a:p>
          <a:p>
            <a:pPr marL="0" indent="0">
              <a:buNone/>
            </a:pPr>
            <a:r>
              <a:rPr lang="en-US" dirty="0" smtClean="0"/>
              <a:t>English students can use their degree (and other experiences) to evidence: </a:t>
            </a:r>
          </a:p>
          <a:p>
            <a:r>
              <a:rPr lang="en-US" dirty="0" smtClean="0"/>
              <a:t>Independent </a:t>
            </a:r>
            <a:r>
              <a:rPr lang="en-US" dirty="0"/>
              <a:t>working</a:t>
            </a:r>
          </a:p>
          <a:p>
            <a:r>
              <a:rPr lang="en-US" dirty="0"/>
              <a:t>T</a:t>
            </a:r>
            <a:r>
              <a:rPr lang="en-US" dirty="0" smtClean="0"/>
              <a:t>ime </a:t>
            </a:r>
            <a:r>
              <a:rPr lang="en-US" dirty="0"/>
              <a:t>management and </a:t>
            </a:r>
            <a:r>
              <a:rPr lang="en-US" dirty="0" err="1"/>
              <a:t>organisation</a:t>
            </a:r>
            <a:endParaRPr lang="en-US" dirty="0"/>
          </a:p>
          <a:p>
            <a:r>
              <a:rPr lang="en-US" dirty="0"/>
              <a:t>P</a:t>
            </a:r>
            <a:r>
              <a:rPr lang="en-US" dirty="0" smtClean="0"/>
              <a:t>lanning </a:t>
            </a:r>
            <a:r>
              <a:rPr lang="en-US" dirty="0"/>
              <a:t>and researching written work</a:t>
            </a:r>
          </a:p>
          <a:p>
            <a:r>
              <a:rPr lang="en-US" dirty="0"/>
              <a:t>A</a:t>
            </a:r>
            <a:r>
              <a:rPr lang="en-US" dirty="0" smtClean="0"/>
              <a:t>rticulating </a:t>
            </a:r>
            <a:r>
              <a:rPr lang="en-US" dirty="0"/>
              <a:t>knowledge and understanding of texts, concepts and theories</a:t>
            </a:r>
          </a:p>
          <a:p>
            <a:r>
              <a:rPr lang="en-US" dirty="0"/>
              <a:t>L</a:t>
            </a:r>
            <a:r>
              <a:rPr lang="en-US" dirty="0" smtClean="0"/>
              <a:t>eading </a:t>
            </a:r>
            <a:r>
              <a:rPr lang="en-US" dirty="0"/>
              <a:t>and participating in discussions</a:t>
            </a:r>
          </a:p>
          <a:p>
            <a:r>
              <a:rPr lang="en-US" dirty="0"/>
              <a:t>N</a:t>
            </a:r>
            <a:r>
              <a:rPr lang="en-US" dirty="0" smtClean="0"/>
              <a:t>egotiation </a:t>
            </a:r>
            <a:r>
              <a:rPr lang="en-US" dirty="0"/>
              <a:t>and </a:t>
            </a:r>
            <a:r>
              <a:rPr lang="en-US" dirty="0" err="1"/>
              <a:t>teamworking</a:t>
            </a:r>
            <a:r>
              <a:rPr lang="en-US" dirty="0"/>
              <a:t> to present ideas and information</a:t>
            </a:r>
          </a:p>
          <a:p>
            <a:r>
              <a:rPr lang="en-US" dirty="0" smtClean="0"/>
              <a:t>Effectively </a:t>
            </a:r>
            <a:r>
              <a:rPr lang="en-US" dirty="0"/>
              <a:t>conveying arguments and opinions and thinking creatively</a:t>
            </a:r>
          </a:p>
          <a:p>
            <a:r>
              <a:rPr lang="en-US" dirty="0"/>
              <a:t>U</a:t>
            </a:r>
            <a:r>
              <a:rPr lang="en-US" dirty="0" smtClean="0"/>
              <a:t>sing </a:t>
            </a:r>
            <a:r>
              <a:rPr lang="en-US" dirty="0"/>
              <a:t>your judgement to weigh up alternative perspectives</a:t>
            </a:r>
          </a:p>
          <a:p>
            <a:r>
              <a:rPr lang="en-US" dirty="0"/>
              <a:t>C</a:t>
            </a:r>
            <a:r>
              <a:rPr lang="en-US" dirty="0" smtClean="0"/>
              <a:t>ritical </a:t>
            </a:r>
            <a:r>
              <a:rPr lang="en-US" dirty="0"/>
              <a:t>reasoning and analysis</a:t>
            </a:r>
          </a:p>
          <a:p>
            <a:r>
              <a:rPr lang="en-US" dirty="0"/>
              <a:t>U</a:t>
            </a:r>
            <a:r>
              <a:rPr lang="en-US" dirty="0" smtClean="0"/>
              <a:t>sing </a:t>
            </a:r>
            <a:r>
              <a:rPr lang="en-US" dirty="0"/>
              <a:t>IT.</a:t>
            </a:r>
          </a:p>
          <a:p>
            <a:endParaRPr lang="en-GB" dirty="0"/>
          </a:p>
        </p:txBody>
      </p:sp>
    </p:spTree>
    <p:extLst>
      <p:ext uri="{BB962C8B-B14F-4D97-AF65-F5344CB8AC3E}">
        <p14:creationId xmlns:p14="http://schemas.microsoft.com/office/powerpoint/2010/main" val="3109332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English graduate destinations 2012-2017  </a:t>
            </a:r>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1655169" y="3276600"/>
            <a:ext cx="11570294" cy="5539308"/>
          </a:xfrm>
          <a:prstGeom prst="rect">
            <a:avLst/>
          </a:prstGeom>
        </p:spPr>
      </p:pic>
    </p:spTree>
    <p:extLst>
      <p:ext uri="{BB962C8B-B14F-4D97-AF65-F5344CB8AC3E}">
        <p14:creationId xmlns:p14="http://schemas.microsoft.com/office/powerpoint/2010/main" val="1151707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 DLHE 2012-17 data </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The </a:t>
            </a:r>
            <a:r>
              <a:rPr lang="en-US" dirty="0"/>
              <a:t>sectors </a:t>
            </a:r>
            <a:r>
              <a:rPr lang="en-US" dirty="0" smtClean="0"/>
              <a:t>English graduates </a:t>
            </a:r>
            <a:r>
              <a:rPr lang="en-US" dirty="0"/>
              <a:t>went </a:t>
            </a:r>
            <a:r>
              <a:rPr lang="en-US" dirty="0" smtClean="0"/>
              <a:t>into:</a:t>
            </a:r>
            <a:endParaRPr lang="en-US" dirty="0"/>
          </a:p>
          <a:p>
            <a:r>
              <a:rPr lang="en-US" dirty="0"/>
              <a:t>Education (23%)</a:t>
            </a:r>
          </a:p>
          <a:p>
            <a:r>
              <a:rPr lang="en-US" dirty="0"/>
              <a:t>Media, </a:t>
            </a:r>
            <a:r>
              <a:rPr lang="en-US" dirty="0" smtClean="0"/>
              <a:t>journalism and publishing </a:t>
            </a:r>
            <a:r>
              <a:rPr lang="en-US" dirty="0"/>
              <a:t>(20%)</a:t>
            </a:r>
          </a:p>
          <a:p>
            <a:r>
              <a:rPr lang="en-US" dirty="0"/>
              <a:t>Arts </a:t>
            </a:r>
            <a:r>
              <a:rPr lang="en-US" dirty="0" smtClean="0"/>
              <a:t>and heritage </a:t>
            </a:r>
            <a:r>
              <a:rPr lang="en-US" dirty="0"/>
              <a:t>(8%)</a:t>
            </a:r>
          </a:p>
          <a:p>
            <a:r>
              <a:rPr lang="en-US" dirty="0"/>
              <a:t>Marketing </a:t>
            </a:r>
            <a:r>
              <a:rPr lang="en-US" dirty="0" smtClean="0"/>
              <a:t>and communications </a:t>
            </a:r>
            <a:r>
              <a:rPr lang="en-US" dirty="0"/>
              <a:t>(8%)</a:t>
            </a:r>
          </a:p>
          <a:p>
            <a:r>
              <a:rPr lang="en-US" dirty="0"/>
              <a:t>Consumer </a:t>
            </a:r>
            <a:r>
              <a:rPr lang="en-US" dirty="0" smtClean="0"/>
              <a:t>goods and retail </a:t>
            </a:r>
            <a:r>
              <a:rPr lang="en-US" dirty="0"/>
              <a:t>(7%)</a:t>
            </a:r>
          </a:p>
          <a:p>
            <a:r>
              <a:rPr lang="en-US" dirty="0"/>
              <a:t>Sport, </a:t>
            </a:r>
            <a:r>
              <a:rPr lang="en-US" dirty="0"/>
              <a:t>l</a:t>
            </a:r>
            <a:r>
              <a:rPr lang="en-US" dirty="0" smtClean="0"/>
              <a:t>eisure and tourism </a:t>
            </a:r>
            <a:r>
              <a:rPr lang="en-US" dirty="0"/>
              <a:t>(7%)</a:t>
            </a:r>
          </a:p>
          <a:p>
            <a:r>
              <a:rPr lang="en-US" dirty="0"/>
              <a:t>Charity, </a:t>
            </a:r>
            <a:r>
              <a:rPr lang="en-US" dirty="0" smtClean="0"/>
              <a:t>development</a:t>
            </a:r>
            <a:r>
              <a:rPr lang="en-US" dirty="0"/>
              <a:t>, </a:t>
            </a:r>
            <a:r>
              <a:rPr lang="en-US" dirty="0" smtClean="0"/>
              <a:t>not-for-profit </a:t>
            </a:r>
            <a:r>
              <a:rPr lang="en-US" dirty="0"/>
              <a:t>(6%)</a:t>
            </a:r>
          </a:p>
          <a:p>
            <a:r>
              <a:rPr lang="en-US" dirty="0"/>
              <a:t>Academia </a:t>
            </a:r>
            <a:r>
              <a:rPr lang="en-US" dirty="0" smtClean="0"/>
              <a:t>and higher education </a:t>
            </a:r>
            <a:r>
              <a:rPr lang="en-US" dirty="0"/>
              <a:t>(6%)</a:t>
            </a:r>
          </a:p>
          <a:p>
            <a:r>
              <a:rPr lang="en-US" dirty="0"/>
              <a:t>Government </a:t>
            </a:r>
            <a:r>
              <a:rPr lang="en-US" dirty="0" smtClean="0"/>
              <a:t>and public services </a:t>
            </a:r>
            <a:r>
              <a:rPr lang="en-US" dirty="0"/>
              <a:t>(3%)</a:t>
            </a:r>
          </a:p>
          <a:p>
            <a:r>
              <a:rPr lang="en-US" dirty="0"/>
              <a:t>Other sectors (12%)</a:t>
            </a:r>
          </a:p>
          <a:p>
            <a:endParaRPr lang="en-GB" dirty="0"/>
          </a:p>
        </p:txBody>
      </p:sp>
    </p:spTree>
    <p:extLst>
      <p:ext uri="{BB962C8B-B14F-4D97-AF65-F5344CB8AC3E}">
        <p14:creationId xmlns:p14="http://schemas.microsoft.com/office/powerpoint/2010/main" val="172623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Useful articles </a:t>
            </a:r>
            <a:endParaRPr lang="en-GB" dirty="0"/>
          </a:p>
        </p:txBody>
      </p:sp>
      <p:sp>
        <p:nvSpPr>
          <p:cNvPr id="3" name="Content Placeholder 2"/>
          <p:cNvSpPr>
            <a:spLocks noGrp="1"/>
          </p:cNvSpPr>
          <p:nvPr>
            <p:ph idx="1"/>
          </p:nvPr>
        </p:nvSpPr>
        <p:spPr/>
        <p:txBody>
          <a:bodyPr/>
          <a:lstStyle/>
          <a:p>
            <a:r>
              <a:rPr lang="en-GB" dirty="0">
                <a:hlinkClick r:id="rId2"/>
              </a:rPr>
              <a:t>https://www.english.ox.ac.uk/what-can-you-do-english-degree</a:t>
            </a:r>
          </a:p>
          <a:p>
            <a:r>
              <a:rPr lang="en-GB" dirty="0" smtClean="0">
                <a:hlinkClick r:id="rId2"/>
              </a:rPr>
              <a:t>https</a:t>
            </a:r>
            <a:r>
              <a:rPr lang="en-GB" dirty="0">
                <a:hlinkClick r:id="rId2"/>
              </a:rPr>
              <a:t>://</a:t>
            </a:r>
            <a:r>
              <a:rPr lang="en-GB" dirty="0" smtClean="0">
                <a:hlinkClick r:id="rId2"/>
              </a:rPr>
              <a:t>www.prospects.ac.uk/careers-advice/what-can-i-do-with-my-degree/english</a:t>
            </a:r>
            <a:endParaRPr lang="en-GB" dirty="0" smtClean="0"/>
          </a:p>
          <a:p>
            <a:r>
              <a:rPr lang="en-GB" dirty="0">
                <a:hlinkClick r:id="rId3"/>
              </a:rPr>
              <a:t>https://</a:t>
            </a:r>
            <a:r>
              <a:rPr lang="en-GB" dirty="0" smtClean="0">
                <a:hlinkClick r:id="rId3"/>
              </a:rPr>
              <a:t>targetjobs.co.uk/careers-advice/degree-subjects-your-options/301028-what-can-i-do-with-an-english-degree</a:t>
            </a:r>
            <a:endParaRPr lang="en-GB" dirty="0" smtClean="0"/>
          </a:p>
          <a:p>
            <a:r>
              <a:rPr lang="en-GB" dirty="0">
                <a:hlinkClick r:id="rId4"/>
              </a:rPr>
              <a:t>https://</a:t>
            </a:r>
            <a:r>
              <a:rPr lang="en-GB" dirty="0" smtClean="0">
                <a:hlinkClick r:id="rId4"/>
              </a:rPr>
              <a:t>www.topuniversities.com/student-info/careers-advice/what-can-you-do-english-literature-degree</a:t>
            </a:r>
            <a:endParaRPr lang="en-GB" dirty="0" smtClean="0"/>
          </a:p>
          <a:p>
            <a:endParaRPr lang="en-GB" dirty="0" smtClean="0"/>
          </a:p>
          <a:p>
            <a:endParaRPr lang="en-GB" dirty="0"/>
          </a:p>
        </p:txBody>
      </p:sp>
    </p:spTree>
    <p:extLst>
      <p:ext uri="{BB962C8B-B14F-4D97-AF65-F5344CB8AC3E}">
        <p14:creationId xmlns:p14="http://schemas.microsoft.com/office/powerpoint/2010/main" val="199517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smtClean="0"/>
              <a:t>Key findings from ‘Qualified for the Future’ </a:t>
            </a:r>
            <a:endParaRPr lang="en-GB" dirty="0"/>
          </a:p>
        </p:txBody>
      </p:sp>
      <p:sp>
        <p:nvSpPr>
          <p:cNvPr id="6" name="Content Placeholder 5"/>
          <p:cNvSpPr>
            <a:spLocks noGrp="1"/>
          </p:cNvSpPr>
          <p:nvPr>
            <p:ph idx="1"/>
          </p:nvPr>
        </p:nvSpPr>
        <p:spPr/>
        <p:txBody>
          <a:bodyPr>
            <a:normAutofit fontScale="85000" lnSpcReduction="20000"/>
          </a:bodyPr>
          <a:lstStyle/>
          <a:p>
            <a:r>
              <a:rPr lang="en-GB" dirty="0" smtClean="0"/>
              <a:t>The British Academy published research in May 2020:  ‘Qualifying demand for arts, humanities and social science skills’ </a:t>
            </a:r>
          </a:p>
          <a:p>
            <a:pPr marL="0" indent="0">
              <a:buNone/>
            </a:pPr>
            <a:r>
              <a:rPr lang="en-GB" dirty="0">
                <a:hlinkClick r:id="rId2"/>
              </a:rPr>
              <a:t>https://</a:t>
            </a:r>
            <a:r>
              <a:rPr lang="en-GB" dirty="0" smtClean="0">
                <a:hlinkClick r:id="rId2"/>
              </a:rPr>
              <a:t>www.thebritishacademy.ac.uk/documents/1888/Qualified-for-the-Future-Quantifying-demand-for-arts-humanities-social-science-skills.pdf</a:t>
            </a:r>
            <a:endParaRPr lang="en-GB" dirty="0" smtClean="0"/>
          </a:p>
          <a:p>
            <a:pPr marL="0" indent="0">
              <a:buNone/>
            </a:pPr>
            <a:endParaRPr lang="en-GB" dirty="0" smtClean="0"/>
          </a:p>
          <a:p>
            <a:pPr marL="0" indent="0">
              <a:buNone/>
            </a:pPr>
            <a:r>
              <a:rPr lang="en-GB" dirty="0"/>
              <a:t>1</a:t>
            </a:r>
            <a:r>
              <a:rPr lang="en-GB" dirty="0" smtClean="0"/>
              <a:t>. </a:t>
            </a:r>
            <a:r>
              <a:rPr lang="en-US" dirty="0"/>
              <a:t>Those who study AHSS subjects build careers which may move across many areas of employment. AHSS graduates are more likely to change sector and role voluntarily, without wage penalty, suggesting greater flexibility and choice than STEM graduates (section 2.2</a:t>
            </a:r>
            <a:r>
              <a:rPr lang="en-US" dirty="0" smtClean="0"/>
              <a:t>).</a:t>
            </a:r>
          </a:p>
          <a:p>
            <a:pPr marL="0" indent="0">
              <a:buNone/>
            </a:pPr>
            <a:r>
              <a:rPr lang="en-US" dirty="0" smtClean="0"/>
              <a:t>2. G</a:t>
            </a:r>
            <a:r>
              <a:rPr lang="en-GB" dirty="0" err="1" smtClean="0"/>
              <a:t>raduates</a:t>
            </a:r>
            <a:r>
              <a:rPr lang="en-GB" dirty="0" smtClean="0"/>
              <a:t> who study AHSS subjects are highly employable. Employment rate of graduates in the UK workforce 2017: 88 % employed AHSS; 89 % employed STEM</a:t>
            </a:r>
          </a:p>
          <a:p>
            <a:pPr marL="0" indent="0">
              <a:buNone/>
            </a:pPr>
            <a:r>
              <a:rPr lang="en-US" dirty="0" smtClean="0"/>
              <a:t>3. AHSS </a:t>
            </a:r>
            <a:r>
              <a:rPr lang="en-US" dirty="0"/>
              <a:t>graduates underpin key sectors of the UK economy. Of the ten fastest growing sectors, eight employ more graduates from AHSS than other disciplines</a:t>
            </a:r>
            <a:endParaRPr lang="en-GB" dirty="0" smtClean="0"/>
          </a:p>
          <a:p>
            <a:endParaRPr lang="en-GB" dirty="0"/>
          </a:p>
        </p:txBody>
      </p:sp>
    </p:spTree>
    <p:extLst>
      <p:ext uri="{BB962C8B-B14F-4D97-AF65-F5344CB8AC3E}">
        <p14:creationId xmlns:p14="http://schemas.microsoft.com/office/powerpoint/2010/main" val="1053243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FFF59-855D-3347-8E79-4F7BFDCC79C4}"/>
              </a:ext>
            </a:extLst>
          </p:cNvPr>
          <p:cNvSpPr>
            <a:spLocks noGrp="1"/>
          </p:cNvSpPr>
          <p:nvPr>
            <p:ph type="title"/>
          </p:nvPr>
        </p:nvSpPr>
        <p:spPr/>
        <p:txBody>
          <a:bodyPr>
            <a:normAutofit fontScale="90000"/>
          </a:bodyPr>
          <a:lstStyle/>
          <a:p>
            <a:r>
              <a:rPr lang="en-US" dirty="0"/>
              <a:t>How </a:t>
            </a:r>
            <a:r>
              <a:rPr lang="en-US" dirty="0" smtClean="0"/>
              <a:t>Careers Services support </a:t>
            </a:r>
            <a:r>
              <a:rPr lang="en-US" dirty="0"/>
              <a:t>students</a:t>
            </a:r>
          </a:p>
        </p:txBody>
      </p:sp>
      <p:sp>
        <p:nvSpPr>
          <p:cNvPr id="3" name="Content Placeholder 2">
            <a:extLst>
              <a:ext uri="{FF2B5EF4-FFF2-40B4-BE49-F238E27FC236}">
                <a16:creationId xmlns:a16="http://schemas.microsoft.com/office/drawing/2014/main" id="{AC6AEE3B-013E-FD4C-AB1F-7A31EA96BE6E}"/>
              </a:ext>
            </a:extLst>
          </p:cNvPr>
          <p:cNvSpPr>
            <a:spLocks noGrp="1"/>
          </p:cNvSpPr>
          <p:nvPr>
            <p:ph idx="1"/>
          </p:nvPr>
        </p:nvSpPr>
        <p:spPr>
          <a:xfrm>
            <a:off x="1074218" y="2171700"/>
            <a:ext cx="16926766" cy="7467598"/>
          </a:xfrm>
        </p:spPr>
        <p:txBody>
          <a:bodyPr>
            <a:normAutofit fontScale="92500"/>
          </a:bodyPr>
          <a:lstStyle/>
          <a:p>
            <a:r>
              <a:rPr lang="en-US" b="1" dirty="0"/>
              <a:t>1:1 </a:t>
            </a:r>
            <a:r>
              <a:rPr lang="en-US" b="1" dirty="0" smtClean="0"/>
              <a:t>appointments </a:t>
            </a:r>
            <a:r>
              <a:rPr lang="en-US" b="1" dirty="0"/>
              <a:t>with careers advisers</a:t>
            </a:r>
          </a:p>
          <a:p>
            <a:r>
              <a:rPr lang="en-US" b="1" dirty="0"/>
              <a:t>Careers </a:t>
            </a:r>
            <a:r>
              <a:rPr lang="en-US" b="1" dirty="0" smtClean="0"/>
              <a:t>fa</a:t>
            </a:r>
            <a:r>
              <a:rPr lang="en-US" b="1" dirty="0" smtClean="0"/>
              <a:t>irs </a:t>
            </a:r>
          </a:p>
          <a:p>
            <a:r>
              <a:rPr lang="en-US" b="1" dirty="0" smtClean="0"/>
              <a:t>Sector </a:t>
            </a:r>
            <a:r>
              <a:rPr lang="en-US" b="1" dirty="0"/>
              <a:t>specific talks </a:t>
            </a:r>
            <a:r>
              <a:rPr lang="en-US" dirty="0"/>
              <a:t> - </a:t>
            </a:r>
            <a:r>
              <a:rPr lang="en-US" dirty="0" err="1"/>
              <a:t>eg</a:t>
            </a:r>
            <a:r>
              <a:rPr lang="en-US" dirty="0"/>
              <a:t>: Careers in TV &amp; Film, Careers in International Development</a:t>
            </a:r>
          </a:p>
          <a:p>
            <a:r>
              <a:rPr lang="en-US" b="1" dirty="0"/>
              <a:t>Skills workshops </a:t>
            </a:r>
            <a:r>
              <a:rPr lang="en-US" dirty="0"/>
              <a:t>-  </a:t>
            </a:r>
            <a:r>
              <a:rPr lang="en-US" dirty="0" err="1"/>
              <a:t>eg</a:t>
            </a:r>
            <a:r>
              <a:rPr lang="en-US" dirty="0"/>
              <a:t>: CV Writing, Interview Techniques, Career Management</a:t>
            </a:r>
          </a:p>
          <a:p>
            <a:r>
              <a:rPr lang="en-US" b="1" dirty="0"/>
              <a:t>Skills </a:t>
            </a:r>
            <a:r>
              <a:rPr lang="en-US" b="1" dirty="0" err="1"/>
              <a:t>p</a:t>
            </a:r>
            <a:r>
              <a:rPr lang="en-US" b="1" dirty="0" err="1" smtClean="0"/>
              <a:t>rogrammes</a:t>
            </a:r>
            <a:r>
              <a:rPr lang="en-US" b="1" dirty="0" smtClean="0"/>
              <a:t>  </a:t>
            </a:r>
            <a:r>
              <a:rPr lang="en-US" dirty="0"/>
              <a:t>- </a:t>
            </a:r>
            <a:r>
              <a:rPr lang="en-US" dirty="0" err="1"/>
              <a:t>eg</a:t>
            </a:r>
            <a:r>
              <a:rPr lang="en-US" dirty="0"/>
              <a:t>: Insight into Publishing, Insight into Strategy and Management, Insight into </a:t>
            </a:r>
            <a:r>
              <a:rPr lang="en-US" dirty="0" smtClean="0"/>
              <a:t>Pharma/Biotech</a:t>
            </a:r>
            <a:endParaRPr lang="en-US" dirty="0"/>
          </a:p>
          <a:p>
            <a:r>
              <a:rPr lang="en-US" b="1" dirty="0"/>
              <a:t>Employer Presentations and Events</a:t>
            </a:r>
          </a:p>
          <a:p>
            <a:r>
              <a:rPr lang="en-US" b="1" dirty="0"/>
              <a:t>Advice on </a:t>
            </a:r>
            <a:r>
              <a:rPr lang="en-US" b="1" dirty="0" smtClean="0"/>
              <a:t>further study</a:t>
            </a:r>
            <a:endParaRPr lang="en-US" b="1" dirty="0"/>
          </a:p>
          <a:p>
            <a:r>
              <a:rPr lang="en-US" b="1" dirty="0"/>
              <a:t>Annual </a:t>
            </a:r>
            <a:r>
              <a:rPr lang="en-US" b="1" dirty="0" smtClean="0"/>
              <a:t>publication </a:t>
            </a:r>
            <a:r>
              <a:rPr lang="en-US" dirty="0"/>
              <a:t>– “The Oxford Guide to Careers”</a:t>
            </a:r>
          </a:p>
          <a:p>
            <a:r>
              <a:rPr lang="en-US" b="1" dirty="0"/>
              <a:t>Internships</a:t>
            </a:r>
            <a:r>
              <a:rPr lang="en-US" dirty="0"/>
              <a:t> </a:t>
            </a:r>
            <a:endParaRPr lang="en-US" dirty="0" smtClean="0"/>
          </a:p>
          <a:p>
            <a:r>
              <a:rPr lang="en-US" b="1" dirty="0" smtClean="0"/>
              <a:t>Vacancies</a:t>
            </a:r>
            <a:endParaRPr lang="en-US" dirty="0"/>
          </a:p>
        </p:txBody>
      </p:sp>
    </p:spTree>
    <p:extLst>
      <p:ext uri="{BB962C8B-B14F-4D97-AF65-F5344CB8AC3E}">
        <p14:creationId xmlns:p14="http://schemas.microsoft.com/office/powerpoint/2010/main" val="2338227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3618-0197-43BB-8CE0-1A002CB3D551}"/>
              </a:ext>
            </a:extLst>
          </p:cNvPr>
          <p:cNvSpPr>
            <a:spLocks noGrp="1"/>
          </p:cNvSpPr>
          <p:nvPr>
            <p:ph type="title"/>
          </p:nvPr>
        </p:nvSpPr>
        <p:spPr/>
        <p:txBody>
          <a:bodyPr/>
          <a:lstStyle/>
          <a:p>
            <a:r>
              <a:rPr lang="en-US" dirty="0"/>
              <a:t>www.careers.ox.ac.uk</a:t>
            </a:r>
            <a:endParaRPr lang="en-GB" dirty="0"/>
          </a:p>
        </p:txBody>
      </p:sp>
      <p:pic>
        <p:nvPicPr>
          <p:cNvPr id="4" name="Picture 3">
            <a:extLst>
              <a:ext uri="{FF2B5EF4-FFF2-40B4-BE49-F238E27FC236}">
                <a16:creationId xmlns:a16="http://schemas.microsoft.com/office/drawing/2014/main" id="{2F3D48BC-03A2-4454-892A-815453403C67}"/>
              </a:ext>
            </a:extLst>
          </p:cNvPr>
          <p:cNvPicPr>
            <a:picLocks noChangeAspect="1"/>
          </p:cNvPicPr>
          <p:nvPr/>
        </p:nvPicPr>
        <p:blipFill rotWithShape="1">
          <a:blip r:embed="rId2"/>
          <a:srcRect l="53150" t="1" r="11807" b="25612"/>
          <a:stretch/>
        </p:blipFill>
        <p:spPr>
          <a:xfrm>
            <a:off x="1223120" y="2407196"/>
            <a:ext cx="10657184" cy="75608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a:extLst>
              <a:ext uri="{FF2B5EF4-FFF2-40B4-BE49-F238E27FC236}">
                <a16:creationId xmlns:a16="http://schemas.microsoft.com/office/drawing/2014/main" id="{27F22463-ECEB-4D8C-8735-1B628F656F5D}"/>
              </a:ext>
            </a:extLst>
          </p:cNvPr>
          <p:cNvPicPr>
            <a:picLocks noChangeAspect="1"/>
          </p:cNvPicPr>
          <p:nvPr/>
        </p:nvPicPr>
        <p:blipFill rotWithShape="1">
          <a:blip r:embed="rId3"/>
          <a:srcRect l="44881" t="39970" r="18107" b="39637"/>
          <a:stretch/>
        </p:blipFill>
        <p:spPr>
          <a:xfrm>
            <a:off x="13104440" y="2911252"/>
            <a:ext cx="3297274" cy="713198"/>
          </a:xfrm>
          <a:prstGeom prst="rect">
            <a:avLst/>
          </a:prstGeom>
        </p:spPr>
      </p:pic>
    </p:spTree>
    <p:extLst>
      <p:ext uri="{BB962C8B-B14F-4D97-AF65-F5344CB8AC3E}">
        <p14:creationId xmlns:p14="http://schemas.microsoft.com/office/powerpoint/2010/main" val="275679064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 1: White Background">
  <a:themeElements>
    <a:clrScheme name="Custom 1">
      <a:dk1>
        <a:srgbClr val="000000"/>
      </a:dk1>
      <a:lt1>
        <a:srgbClr val="FFFFFF"/>
      </a:lt1>
      <a:dk2>
        <a:srgbClr val="012046"/>
      </a:dk2>
      <a:lt2>
        <a:srgbClr val="EEECE1"/>
      </a:lt2>
      <a:accent1>
        <a:srgbClr val="2D7CB4"/>
      </a:accent1>
      <a:accent2>
        <a:srgbClr val="DDE0E0"/>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2020-Careers-Service-Presentation" id="{6089BCF5-0D2D-6347-996A-B04987D3797F}" vid="{4C6AD875-D405-1747-87B4-47B461AE51ED}"/>
    </a:ext>
  </a:extLst>
</a:theme>
</file>

<file path=ppt/theme/theme2.xml><?xml version="1.0" encoding="utf-8"?>
<a:theme xmlns:a="http://schemas.openxmlformats.org/drawingml/2006/main" name="Theme 2: Navy Background">
  <a:themeElements>
    <a:clrScheme name="Custom 1">
      <a:dk1>
        <a:srgbClr val="000000"/>
      </a:dk1>
      <a:lt1>
        <a:srgbClr val="FFFFFF"/>
      </a:lt1>
      <a:dk2>
        <a:srgbClr val="012046"/>
      </a:dk2>
      <a:lt2>
        <a:srgbClr val="EEECE1"/>
      </a:lt2>
      <a:accent1>
        <a:srgbClr val="2D7CB4"/>
      </a:accent1>
      <a:accent2>
        <a:srgbClr val="DDE0E0"/>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2020-Careers-Service-Presentation" id="{6089BCF5-0D2D-6347-996A-B04987D3797F}" vid="{B186539C-911A-1A43-802D-697E4C2551B3}"/>
    </a:ext>
  </a:extLst>
</a:theme>
</file>

<file path=ppt/theme/theme3.xml><?xml version="1.0" encoding="utf-8"?>
<a:theme xmlns:a="http://schemas.openxmlformats.org/drawingml/2006/main" name="Theme 3: Sky blue">
  <a:themeElements>
    <a:clrScheme name="Custom 1">
      <a:dk1>
        <a:srgbClr val="000000"/>
      </a:dk1>
      <a:lt1>
        <a:srgbClr val="FFFFFF"/>
      </a:lt1>
      <a:dk2>
        <a:srgbClr val="012046"/>
      </a:dk2>
      <a:lt2>
        <a:srgbClr val="EEECE1"/>
      </a:lt2>
      <a:accent1>
        <a:srgbClr val="2D7CB4"/>
      </a:accent1>
      <a:accent2>
        <a:srgbClr val="DDE0E0"/>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2020-Careers-Service-Presentation" id="{6089BCF5-0D2D-6347-996A-B04987D3797F}" vid="{CFE30BCC-9D7F-9049-B5B3-D0833E0E46A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3F46D077191524789927868CF947692" ma:contentTypeVersion="12" ma:contentTypeDescription="Create a new document." ma:contentTypeScope="" ma:versionID="556aa0ae8201a536258770ea52ce8f4d">
  <xsd:schema xmlns:xsd="http://www.w3.org/2001/XMLSchema" xmlns:xs="http://www.w3.org/2001/XMLSchema" xmlns:p="http://schemas.microsoft.com/office/2006/metadata/properties" xmlns:ns3="adcfa805-e237-4af0-86e0-efffb5656f00" xmlns:ns4="2bb55023-286f-46d7-8b8e-5a79189d33e9" targetNamespace="http://schemas.microsoft.com/office/2006/metadata/properties" ma:root="true" ma:fieldsID="51bda64dc504fa83b8fca8fafa298331" ns3:_="" ns4:_="">
    <xsd:import namespace="adcfa805-e237-4af0-86e0-efffb5656f00"/>
    <xsd:import namespace="2bb55023-286f-46d7-8b8e-5a79189d33e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cfa805-e237-4af0-86e0-efffb5656f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b55023-286f-46d7-8b8e-5a79189d33e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CF12ED-BD62-4047-9425-F127FC84B778}">
  <ds:schemaRefs>
    <ds:schemaRef ds:uri="http://purl.org/dc/elements/1.1/"/>
    <ds:schemaRef ds:uri="http://schemas.microsoft.com/office/2006/metadata/properties"/>
    <ds:schemaRef ds:uri="http://www.w3.org/XML/1998/namespace"/>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2bb55023-286f-46d7-8b8e-5a79189d33e9"/>
    <ds:schemaRef ds:uri="http://purl.org/dc/terms/"/>
    <ds:schemaRef ds:uri="adcfa805-e237-4af0-86e0-efffb5656f00"/>
  </ds:schemaRefs>
</ds:datastoreItem>
</file>

<file path=customXml/itemProps2.xml><?xml version="1.0" encoding="utf-8"?>
<ds:datastoreItem xmlns:ds="http://schemas.openxmlformats.org/officeDocument/2006/customXml" ds:itemID="{E3C58AE9-92ED-4503-BBC2-082D8FE7D893}">
  <ds:schemaRefs>
    <ds:schemaRef ds:uri="http://schemas.microsoft.com/sharepoint/v3/contenttype/forms"/>
  </ds:schemaRefs>
</ds:datastoreItem>
</file>

<file path=customXml/itemProps3.xml><?xml version="1.0" encoding="utf-8"?>
<ds:datastoreItem xmlns:ds="http://schemas.openxmlformats.org/officeDocument/2006/customXml" ds:itemID="{E83454A4-355C-4A21-9AD6-F8ABAC842D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cfa805-e237-4af0-86e0-efffb5656f00"/>
    <ds:schemaRef ds:uri="2bb55023-286f-46d7-8b8e-5a79189d33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Theme 1: White Background</Template>
  <TotalTime>952</TotalTime>
  <Words>470</Words>
  <Application>Microsoft Office PowerPoint</Application>
  <PresentationFormat>Custom</PresentationFormat>
  <Paragraphs>64</Paragraphs>
  <Slides>9</Slides>
  <Notes>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9</vt:i4>
      </vt:variant>
    </vt:vector>
  </HeadingPairs>
  <TitlesOfParts>
    <vt:vector size="14" baseType="lpstr">
      <vt:lpstr>Calibri</vt:lpstr>
      <vt:lpstr>Arial</vt:lpstr>
      <vt:lpstr>Theme 1: White Background</vt:lpstr>
      <vt:lpstr>Theme 2: Navy Background</vt:lpstr>
      <vt:lpstr>Theme 3: Sky blue</vt:lpstr>
      <vt:lpstr> Julia Sadler, Careers Adviser Oxford Careers Service </vt:lpstr>
      <vt:lpstr>Variety of roles for English graduates</vt:lpstr>
      <vt:lpstr>Employability skills: English degrees</vt:lpstr>
      <vt:lpstr>English graduate destinations 2012-2017  </vt:lpstr>
      <vt:lpstr>The DLHE 2012-17 data </vt:lpstr>
      <vt:lpstr>Useful articles </vt:lpstr>
      <vt:lpstr>Key findings from ‘Qualified for the Future’ </vt:lpstr>
      <vt:lpstr>How Careers Services support students</vt:lpstr>
      <vt:lpstr>www.careers.ox.ac.uk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Example #1</dc:title>
  <dc:creator>Microsoft Office User</dc:creator>
  <cp:lastModifiedBy>Julia Sadler</cp:lastModifiedBy>
  <cp:revision>53</cp:revision>
  <cp:lastPrinted>2020-10-27T15:28:00Z</cp:lastPrinted>
  <dcterms:created xsi:type="dcterms:W3CDTF">2020-07-09T11:25:19Z</dcterms:created>
  <dcterms:modified xsi:type="dcterms:W3CDTF">2021-02-18T18:40:06Z</dcterms:modified>
  <dc:identifier>DAEApxAVon8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0x01010043F46D077191524789927868CF947692</vt:lpwstr>
  </property>
</Properties>
</file>